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Layouts/slideLayout42.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808" r:id="rId2"/>
    <p:sldMasterId id="2147483896" r:id="rId3"/>
    <p:sldMasterId id="2147483908" r:id="rId4"/>
  </p:sldMasterIdLst>
  <p:notesMasterIdLst>
    <p:notesMasterId r:id="rId15"/>
  </p:notesMasterIdLst>
  <p:sldIdLst>
    <p:sldId id="258" r:id="rId5"/>
    <p:sldId id="265" r:id="rId6"/>
    <p:sldId id="259" r:id="rId7"/>
    <p:sldId id="263" r:id="rId8"/>
    <p:sldId id="264" r:id="rId9"/>
    <p:sldId id="266" r:id="rId10"/>
    <p:sldId id="260" r:id="rId11"/>
    <p:sldId id="267" r:id="rId12"/>
    <p:sldId id="261" r:id="rId13"/>
    <p:sldId id="262"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FFCC"/>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46" autoAdjust="0"/>
  </p:normalViewPr>
  <p:slideViewPr>
    <p:cSldViewPr>
      <p:cViewPr>
        <p:scale>
          <a:sx n="71" d="100"/>
          <a:sy n="71" d="100"/>
        </p:scale>
        <p:origin x="-2772" y="-12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EAAA980-7CB0-4B3A-BB77-14221184C7A4}" type="datetimeFigureOut">
              <a:rPr lang="en-US"/>
              <a:pPr>
                <a:defRPr/>
              </a:pPr>
              <a:t>6/2/2011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5F1AF43-F182-4FED-A11B-4AA859ECB01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E95489-1CB3-4A93-A459-B0328087A533}" type="slidenum">
              <a:rPr lang="en-US" smtClean="0"/>
              <a:pPr fontAlgn="base">
                <a:spcBef>
                  <a:spcPct val="0"/>
                </a:spcBef>
                <a:spcAft>
                  <a:spcPct val="0"/>
                </a:spcAft>
                <a:defRPr/>
              </a:pPr>
              <a:t>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2D22D8F4-0876-4592-8523-3821FAEC4142}"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D488BA-38A0-4D94-BFF2-34FF6B2121C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B16E831C-2C31-43E5-A66A-7DE56F93E73E}"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99ED1DD-466A-46B6-B7E2-6E745A1EB2A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7C8A64B4-2208-4965-8B36-735B53AA19E4}"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27296D-E016-459C-9900-EB5B68FDCF6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a:prstGeom prst="rect">
            <a:avLst/>
          </a:prstGeom>
        </p:spPr>
        <p:txBody>
          <a:bodyPr/>
          <a:lstStyle>
            <a:extLst/>
          </a:lstStyle>
          <a:p>
            <a:r>
              <a:rPr lang="en-US" smtClean="0"/>
              <a:t>Click to edit Master title style</a:t>
            </a:r>
            <a:endParaRPr/>
          </a:p>
        </p:txBody>
      </p:sp>
      <p:sp>
        <p:nvSpPr>
          <p:cNvPr id="3" name="Content Placeholder 2"/>
          <p:cNvSpPr>
            <a:spLocks noGrp="1"/>
          </p:cNvSpPr>
          <p:nvPr>
            <p:ph idx="1"/>
          </p:nvPr>
        </p:nvSpPr>
        <p:spPr>
          <a:xfrm>
            <a:off x="914400" y="1783560"/>
            <a:ext cx="7772400" cy="4572000"/>
          </a:xfrm>
          <a:prstGeom prst="rect">
            <a:avLst/>
          </a:prstGeo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A293DEB5-9CA3-423B-B531-589E87A62131}"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5E92A4-1E3D-4893-8A89-8E78A388F18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8BEAFC8F-339C-4512-BE1A-B06E609BB45A}"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52DE78A-8D32-4A21-97B3-BA734512694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09A3309-7C00-490B-B6B0-7EEC5E32F378}"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95A648F-3EC8-4C7D-A14C-F18C6A48094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D2C7161-7AE8-4B73-BADB-F91514347462}"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53F2ED-ED51-41C6-B3E6-9F8401E3F5F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FD352D7F-8CB5-4397-8756-632256AC33A9}" type="datetimeFigureOut">
              <a:rPr lang="en-US"/>
              <a:pPr>
                <a:defRPr/>
              </a:pPr>
              <a:t>6/2/2011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22F35DF5-C99D-4E83-BC5A-835D0BD7872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54F7764C-D2B4-4510-B39B-1AF9C237D118}" type="datetimeFigureOut">
              <a:rPr lang="en-US"/>
              <a:pPr>
                <a:defRPr/>
              </a:pPr>
              <a:t>6/2/2011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AD3A3DB-A1B4-41B2-BDCA-21AF386D235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1A350544-C4D0-4EE5-9750-5D241859C234}" type="datetimeFigureOut">
              <a:rPr lang="en-US"/>
              <a:pPr>
                <a:defRPr/>
              </a:pPr>
              <a:t>6/2/2011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CE321AC4-4956-4CF0-B4BC-5240D9552D91}"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7C4AB4D-A716-48CD-B16C-21841D5C25C4}" type="datetimeFigureOut">
              <a:rPr lang="en-US"/>
              <a:pPr>
                <a:defRPr/>
              </a:pPr>
              <a:t>6/2/2011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AD9E79F-E6F1-4F74-98E7-6F64CBA3779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gradFill>
            <a:gsLst>
              <a:gs pos="0">
                <a:schemeClr val="accent4">
                  <a:lumMod val="50000"/>
                </a:schemeClr>
              </a:gs>
              <a:gs pos="100000">
                <a:schemeClr val="tx2">
                  <a:lumMod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2" descr="Large1.png"/>
          <p:cNvPicPr>
            <a:picLocks noChangeAspect="1"/>
          </p:cNvPicPr>
          <p:nvPr/>
        </p:nvPicPr>
        <p:blipFill>
          <a:blip r:embed="rId2" cstate="print">
            <a:duotone>
              <a:prstClr val="black"/>
              <a:schemeClr val="accent6">
                <a:tint val="45000"/>
                <a:satMod val="400000"/>
              </a:schemeClr>
            </a:duotone>
            <a:lum bright="13000" contrast="71000"/>
          </a:blip>
          <a:stretch>
            <a:fillRect/>
          </a:stretch>
        </p:blipFill>
        <p:spPr>
          <a:xfrm rot="5865030">
            <a:off x="-2499573" y="2748615"/>
            <a:ext cx="6858001" cy="1411304"/>
          </a:xfrm>
          <a:prstGeom prst="rect">
            <a:avLst/>
          </a:prstGeom>
        </p:spPr>
      </p:pic>
      <p:pic>
        <p:nvPicPr>
          <p:cNvPr id="4" name="Picture 3" descr="Large2.png"/>
          <p:cNvPicPr>
            <a:picLocks noChangeAspect="1"/>
          </p:cNvPicPr>
          <p:nvPr/>
        </p:nvPicPr>
        <p:blipFill>
          <a:blip r:embed="rId3" cstate="print">
            <a:duotone>
              <a:prstClr val="black"/>
              <a:schemeClr val="accent6">
                <a:tint val="45000"/>
                <a:satMod val="400000"/>
              </a:schemeClr>
            </a:duotone>
            <a:lum bright="-5000" contrast="55000"/>
          </a:blip>
          <a:stretch>
            <a:fillRect/>
          </a:stretch>
        </p:blipFill>
        <p:spPr>
          <a:xfrm rot="5865030">
            <a:off x="-2576304" y="2963242"/>
            <a:ext cx="6858001" cy="961164"/>
          </a:xfrm>
          <a:prstGeom prst="rect">
            <a:avLst/>
          </a:prstGeom>
        </p:spPr>
      </p:pic>
      <p:pic>
        <p:nvPicPr>
          <p:cNvPr id="5" name="Picture 4" descr="Tendril1.png"/>
          <p:cNvPicPr>
            <a:picLocks noChangeAspect="1"/>
          </p:cNvPicPr>
          <p:nvPr/>
        </p:nvPicPr>
        <p:blipFill>
          <a:blip r:embed="rId4" cstate="print">
            <a:duotone>
              <a:schemeClr val="accent6">
                <a:shade val="45000"/>
                <a:satMod val="135000"/>
              </a:schemeClr>
              <a:prstClr val="white"/>
            </a:duotone>
            <a:lum bright="-16000" contrast="73000"/>
          </a:blip>
          <a:stretch>
            <a:fillRect/>
          </a:stretch>
        </p:blipFill>
        <p:spPr>
          <a:xfrm rot="5865030">
            <a:off x="-566185" y="4340086"/>
            <a:ext cx="3256549" cy="1263674"/>
          </a:xfrm>
          <a:prstGeom prst="rect">
            <a:avLst/>
          </a:prstGeom>
        </p:spPr>
      </p:pic>
      <p:pic>
        <p:nvPicPr>
          <p:cNvPr id="6" name="Picture 5" descr="Tendril2.png"/>
          <p:cNvPicPr>
            <a:picLocks noChangeAspect="1"/>
          </p:cNvPicPr>
          <p:nvPr/>
        </p:nvPicPr>
        <p:blipFill>
          <a:blip r:embed="rId5" cstate="print">
            <a:duotone>
              <a:prstClr val="black"/>
              <a:schemeClr val="accent6">
                <a:tint val="45000"/>
                <a:satMod val="400000"/>
              </a:schemeClr>
            </a:duotone>
            <a:lum contrast="71000"/>
          </a:blip>
          <a:stretch>
            <a:fillRect/>
          </a:stretch>
        </p:blipFill>
        <p:spPr>
          <a:xfrm rot="5865030">
            <a:off x="-264930" y="1394044"/>
            <a:ext cx="2834052" cy="1284555"/>
          </a:xfrm>
          <a:prstGeom prst="rect">
            <a:avLst/>
          </a:prstGeom>
        </p:spPr>
      </p:pic>
      <p:pic>
        <p:nvPicPr>
          <p:cNvPr id="7" name="Picture 6" descr="Tendril3.png"/>
          <p:cNvPicPr>
            <a:picLocks noChangeAspect="1"/>
          </p:cNvPicPr>
          <p:nvPr/>
        </p:nvPicPr>
        <p:blipFill>
          <a:blip r:embed="rId6" cstate="print">
            <a:duotone>
              <a:prstClr val="black"/>
              <a:schemeClr val="accent6">
                <a:tint val="45000"/>
                <a:satMod val="400000"/>
              </a:schemeClr>
            </a:duotone>
            <a:lum bright="23000" contrast="79000"/>
          </a:blip>
          <a:stretch>
            <a:fillRect/>
          </a:stretch>
        </p:blipFill>
        <p:spPr>
          <a:xfrm rot="5865030">
            <a:off x="-394509" y="3080505"/>
            <a:ext cx="1631783" cy="789002"/>
          </a:xfrm>
          <a:prstGeom prst="rect">
            <a:avLst/>
          </a:prstGeom>
        </p:spPr>
      </p:pic>
      <p:pic>
        <p:nvPicPr>
          <p:cNvPr id="8" name="Picture 7" descr="Tendril5.png"/>
          <p:cNvPicPr>
            <a:picLocks noChangeAspect="1"/>
          </p:cNvPicPr>
          <p:nvPr/>
        </p:nvPicPr>
        <p:blipFill>
          <a:blip r:embed="rId7" cstate="print">
            <a:duotone>
              <a:prstClr val="black"/>
              <a:schemeClr val="accent6">
                <a:tint val="45000"/>
                <a:satMod val="400000"/>
              </a:schemeClr>
            </a:duotone>
            <a:lum bright="10000" contrast="77000"/>
          </a:blip>
          <a:stretch>
            <a:fillRect/>
          </a:stretch>
        </p:blipFill>
        <p:spPr>
          <a:xfrm rot="5865030">
            <a:off x="158397" y="683335"/>
            <a:ext cx="1125784" cy="524119"/>
          </a:xfrm>
          <a:prstGeom prst="rect">
            <a:avLst/>
          </a:prstGeom>
        </p:spPr>
      </p:pic>
      <p:pic>
        <p:nvPicPr>
          <p:cNvPr id="9" name="Picture 8" descr="Tendril6.png"/>
          <p:cNvPicPr>
            <a:picLocks noChangeAspect="1"/>
          </p:cNvPicPr>
          <p:nvPr/>
        </p:nvPicPr>
        <p:blipFill>
          <a:blip r:embed="rId8" cstate="print">
            <a:duotone>
              <a:prstClr val="black"/>
              <a:schemeClr val="accent6">
                <a:tint val="45000"/>
                <a:satMod val="400000"/>
              </a:schemeClr>
            </a:duotone>
            <a:lum bright="15000" contrast="72000"/>
          </a:blip>
          <a:stretch>
            <a:fillRect/>
          </a:stretch>
        </p:blipFill>
        <p:spPr>
          <a:xfrm rot="5865030">
            <a:off x="338393" y="2358983"/>
            <a:ext cx="320041" cy="283200"/>
          </a:xfrm>
          <a:prstGeom prst="rect">
            <a:avLst/>
          </a:prstGeom>
        </p:spPr>
      </p:pic>
      <p:pic>
        <p:nvPicPr>
          <p:cNvPr id="10" name="Picture 9" descr="Tendril8.png"/>
          <p:cNvPicPr>
            <a:picLocks noChangeAspect="1"/>
          </p:cNvPicPr>
          <p:nvPr/>
        </p:nvPicPr>
        <p:blipFill>
          <a:blip r:embed="rId9" cstate="print">
            <a:duotone>
              <a:prstClr val="black"/>
              <a:schemeClr val="accent6">
                <a:tint val="45000"/>
                <a:satMod val="400000"/>
              </a:schemeClr>
            </a:duotone>
            <a:lum contrast="43000"/>
          </a:blip>
          <a:stretch>
            <a:fillRect/>
          </a:stretch>
        </p:blipFill>
        <p:spPr>
          <a:xfrm rot="5865030">
            <a:off x="873591" y="3909903"/>
            <a:ext cx="499919" cy="263199"/>
          </a:xfrm>
          <a:prstGeom prst="rect">
            <a:avLst/>
          </a:prstGeom>
        </p:spPr>
      </p:pic>
      <p:pic>
        <p:nvPicPr>
          <p:cNvPr id="11" name="Picture 10" descr="Tendril9.png"/>
          <p:cNvPicPr>
            <a:picLocks noChangeAspect="1"/>
          </p:cNvPicPr>
          <p:nvPr/>
        </p:nvPicPr>
        <p:blipFill>
          <a:blip r:embed="rId10" cstate="print">
            <a:duotone>
              <a:prstClr val="black"/>
              <a:schemeClr val="accent6">
                <a:tint val="45000"/>
                <a:satMod val="400000"/>
              </a:schemeClr>
            </a:duotone>
            <a:lum bright="-11000" contrast="61000"/>
          </a:blip>
          <a:stretch>
            <a:fillRect/>
          </a:stretch>
        </p:blipFill>
        <p:spPr>
          <a:xfrm rot="5865030">
            <a:off x="214797" y="4566417"/>
            <a:ext cx="1197866" cy="579272"/>
          </a:xfrm>
          <a:prstGeom prst="rect">
            <a:avLst/>
          </a:prstGeom>
        </p:spPr>
      </p:pic>
      <p:pic>
        <p:nvPicPr>
          <p:cNvPr id="12" name="Picture 11" descr="Tendril10.png"/>
          <p:cNvPicPr>
            <a:picLocks noChangeAspect="1"/>
          </p:cNvPicPr>
          <p:nvPr/>
        </p:nvPicPr>
        <p:blipFill>
          <a:blip r:embed="rId11" cstate="print">
            <a:duotone>
              <a:prstClr val="black"/>
              <a:schemeClr val="accent6">
                <a:tint val="45000"/>
                <a:satMod val="400000"/>
              </a:schemeClr>
            </a:duotone>
            <a:lum contrast="80000"/>
          </a:blip>
          <a:stretch>
            <a:fillRect/>
          </a:stretch>
        </p:blipFill>
        <p:spPr>
          <a:xfrm rot="5865030">
            <a:off x="978840" y="4549296"/>
            <a:ext cx="700660" cy="817601"/>
          </a:xfrm>
          <a:prstGeom prst="rect">
            <a:avLst/>
          </a:prstGeom>
        </p:spPr>
      </p:pic>
      <p:pic>
        <p:nvPicPr>
          <p:cNvPr id="13" name="Picture 12" descr="Tendril14.png"/>
          <p:cNvPicPr>
            <a:picLocks noChangeAspect="1"/>
          </p:cNvPicPr>
          <p:nvPr/>
        </p:nvPicPr>
        <p:blipFill>
          <a:blip r:embed="rId12" cstate="print">
            <a:duotone>
              <a:prstClr val="black"/>
              <a:schemeClr val="accent6">
                <a:tint val="45000"/>
                <a:satMod val="400000"/>
              </a:schemeClr>
            </a:duotone>
            <a:lum contrast="64000"/>
          </a:blip>
          <a:stretch>
            <a:fillRect/>
          </a:stretch>
        </p:blipFill>
        <p:spPr>
          <a:xfrm rot="5865030">
            <a:off x="612529" y="2201548"/>
            <a:ext cx="524639" cy="20905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A24FB644-539A-4703-B767-33AD52E14E83}" type="datetimeFigureOut">
              <a:rPr lang="en-US"/>
              <a:pPr>
                <a:defRPr/>
              </a:pPr>
              <a:t>6/2/2011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F67706A-5E47-49B8-A6A7-BE4538A656F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1582C860-F5E2-48A0-88EE-D3880298B575}" type="datetimeFigureOut">
              <a:rPr lang="en-US"/>
              <a:pPr>
                <a:defRPr/>
              </a:pPr>
              <a:t>6/2/2011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B6167FBF-2F6B-4B82-8560-F30043A3550E}"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65D5CBE-A2D4-4863-8817-6DA237889B09}"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F5B8273-F4E3-43BE-8625-5A3446AB394D}"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A5151B2-A5ED-43B0-B11F-025E81F4B4E4}"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0824B59-3C60-40D4-A91F-B1028F09F342}"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F8A4F462-7296-4FA8-92F2-7E17B019284C}" type="datetimeFigureOut">
              <a:rPr lang="en-US"/>
              <a:pPr>
                <a:defRPr/>
              </a:pPr>
              <a:t>6/2/2011</a:t>
            </a:fld>
            <a:endParaRPr lang="en-US"/>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957972D6-3ECB-4E05-83DC-B0E9342175A7}"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F5609C6F-A212-4DD9-A783-CF2095AC3C8E}" type="datetimeFigureOut">
              <a:rPr lang="en-US"/>
              <a:pPr>
                <a:defRPr/>
              </a:pPr>
              <a:t>6/2/2011</a:t>
            </a:fld>
            <a:endParaRPr lang="en-US"/>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62D633D0-2EA3-4796-A4B3-9853BB8EB344}"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084F3D4F-FD0A-438C-91DA-8B0DE9560490}" type="datetimeFigureOut">
              <a:rPr lang="en-US"/>
              <a:pPr>
                <a:defRPr/>
              </a:pPr>
              <a:t>6/2/2011</a:t>
            </a:fld>
            <a:endParaRPr lang="en-US"/>
          </a:p>
        </p:txBody>
      </p:sp>
      <p:sp>
        <p:nvSpPr>
          <p:cNvPr id="7" name="Footer Placeholder 10"/>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1EA4110E-6692-4023-90BD-60F38319DB4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4FFA6B66-93EF-48BB-A6BD-D0990A122E1A}" type="datetimeFigureOut">
              <a:rPr lang="en-US"/>
              <a:pPr>
                <a:defRPr/>
              </a:pPr>
              <a:t>6/2/2011</a:t>
            </a:fld>
            <a:endParaRPr lang="en-US"/>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F3E1DE44-C0F7-4000-80B7-38780B67A868}"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9DEC9A2A-2BDB-4D77-9981-AB7CD861E372}" type="datetimeFigureOut">
              <a:rPr lang="en-US"/>
              <a:pPr>
                <a:defRPr/>
              </a:pPr>
              <a:t>6/2/2011</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852B630C-E541-411D-87BA-D0718C25E4E8}"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D6AA89FE-3DA4-4A9F-8BAC-7FC5CCF34172}" type="datetimeFigureOut">
              <a:rPr lang="en-US"/>
              <a:pPr>
                <a:defRPr/>
              </a:pPr>
              <a:t>6/2/2011</a:t>
            </a:fld>
            <a:endParaRPr lang="en-US"/>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E0D235EF-B781-4237-81A9-9E15C9E1783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F2AD6D-62E0-41B1-A500-17ABAFA28A57}"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891FEE9-1D76-4814-8141-2DCC954E5361}"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DB1E6571-C914-4712-A2D0-4457B5BBAFFF}" type="datetimeFigureOut">
              <a:rPr lang="en-US"/>
              <a:pPr>
                <a:defRPr/>
              </a:pPr>
              <a:t>6/2/2011</a:t>
            </a:fld>
            <a:endParaRPr lang="en-US"/>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2D613DA7-334D-480A-BE9C-C0229660513B}"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C9D3558E-0D1C-418E-BD38-B66C46188DD2}" type="datetimeFigureOut">
              <a:rPr lang="en-US"/>
              <a:pPr>
                <a:defRPr/>
              </a:pPr>
              <a:t>6/2/2011</a:t>
            </a:fld>
            <a:endParaRPr lang="en-US"/>
          </a:p>
        </p:txBody>
      </p:sp>
      <p:sp>
        <p:nvSpPr>
          <p:cNvPr id="7" name="Footer Placeholder 28"/>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0C4CAA60-4A89-459F-BF9A-FBFC98802A35}"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CD3FCDB2-7E78-4409-9783-574DC8941B7B}" type="datetimeFigureOut">
              <a:rPr lang="en-US"/>
              <a:pPr>
                <a:defRPr/>
              </a:pPr>
              <a:t>6/2/2011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30"/>
          <p:cNvSpPr>
            <a:spLocks noGrp="1"/>
          </p:cNvSpPr>
          <p:nvPr>
            <p:ph type="sldNum" sz="quarter" idx="12"/>
          </p:nvPr>
        </p:nvSpPr>
        <p:spPr/>
        <p:txBody>
          <a:bodyPr/>
          <a:lstStyle>
            <a:lvl1pPr>
              <a:defRPr/>
            </a:lvl1pPr>
          </a:lstStyle>
          <a:p>
            <a:pPr>
              <a:defRPr/>
            </a:pPr>
            <a:fld id="{68116C7A-CEC8-4F72-9F7D-F15269616AFD}"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0B084A06-6518-4AA4-8143-A567BE66D91A}" type="datetimeFigureOut">
              <a:rPr lang="en-US"/>
              <a:pPr>
                <a:defRPr/>
              </a:pPr>
              <a:t>6/2/2011</a:t>
            </a:fld>
            <a:endParaRPr lang="en-US"/>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F80E1812-F000-45DA-8A49-5A3D581ABCD4}"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3779A13-044C-4340-996C-CD62FB9F131B}" type="datetimeFigureOut">
              <a:rPr lang="en-US"/>
              <a:pPr>
                <a:defRPr/>
              </a:pPr>
              <a:t>6/2/2011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36360C5-9DBF-4EF4-8714-A9FA79FD8C3D}"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Straight Connector 9"/>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Straight Connector 10"/>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Straight Connector 12"/>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Straight Connector 13"/>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Straight Connector 14"/>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Rectangle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Oval 17"/>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Oval 18"/>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Oval 19"/>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Oval 20"/>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smtClean="0"/>
              <a:t>Click to edit Master title style</a:t>
            </a:r>
            <a:endParaRPr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2"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fld id="{9B209B61-2354-4777-AB44-B2B04C33C5C7}" type="datetimeFigureOut">
              <a:rPr lang="en-US"/>
              <a:pPr>
                <a:defRPr/>
              </a:pPr>
              <a:t>6/2/2011</a:t>
            </a:fld>
            <a:endParaRPr lang="en-US"/>
          </a:p>
        </p:txBody>
      </p:sp>
      <p:sp>
        <p:nvSpPr>
          <p:cNvPr id="23" name="Footer Placeholder 16"/>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p>
        </p:txBody>
      </p:sp>
      <p:sp>
        <p:nvSpPr>
          <p:cNvPr id="24" name="Slide Number Placeholder 28"/>
          <p:cNvSpPr>
            <a:spLocks noGrp="1"/>
          </p:cNvSpPr>
          <p:nvPr>
            <p:ph type="sldNum" sz="quarter" idx="12"/>
          </p:nvPr>
        </p:nvSpPr>
        <p:spPr bwMode="auto">
          <a:xfrm>
            <a:off x="1325563" y="4929188"/>
            <a:ext cx="609600" cy="517525"/>
          </a:xfrm>
        </p:spPr>
        <p:txBody>
          <a:bodyPr/>
          <a:lstStyle>
            <a:lvl1pPr>
              <a:defRPr/>
            </a:lvl1pPr>
          </a:lstStyle>
          <a:p>
            <a:pPr>
              <a:defRPr/>
            </a:pPr>
            <a:fld id="{409272A4-6E7C-416B-88C4-E85052191E15}"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fld id="{C65DE6B4-6EF9-47FD-8DB8-5B65A69B849F}" type="datetimeFigureOut">
              <a:rPr lang="en-US"/>
              <a:pPr>
                <a:defRPr/>
              </a:pPr>
              <a:t>6/2/2011</a:t>
            </a:fld>
            <a:endParaRPr lang="en-US"/>
          </a:p>
        </p:txBody>
      </p:sp>
      <p:sp>
        <p:nvSpPr>
          <p:cNvPr id="5" name="Slide Number Placeholder 8"/>
          <p:cNvSpPr>
            <a:spLocks noGrp="1"/>
          </p:cNvSpPr>
          <p:nvPr>
            <p:ph type="sldNum" sz="quarter" idx="11"/>
          </p:nvPr>
        </p:nvSpPr>
        <p:spPr/>
        <p:txBody>
          <a:bodyPr rtlCol="0"/>
          <a:lstStyle>
            <a:lvl1pPr>
              <a:defRPr/>
            </a:lvl1pPr>
          </a:lstStyle>
          <a:p>
            <a:pPr>
              <a:defRPr/>
            </a:pPr>
            <a:fld id="{F3AAC6E1-4A63-4166-8457-0DC94B73C2AC}" type="slidenum">
              <a:rPr lang="en-US"/>
              <a:pPr>
                <a:defRPr/>
              </a:pPr>
              <a:t>‹#›</a:t>
            </a:fld>
            <a:endParaRPr lang="en-US"/>
          </a:p>
        </p:txBody>
      </p:sp>
      <p:sp>
        <p:nvSpPr>
          <p:cNvPr id="6" name="Footer Placeholder 9"/>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Straight Connector 7"/>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Straight Connector 8"/>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Straight Connector 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Straight Connector 10"/>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Rectangle 12"/>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Oval 14"/>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Oval 15"/>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Oval 17"/>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Straight Connector 18"/>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fld id="{EE3F2418-7EBA-4D17-B717-903E23CD59C1}" type="datetimeFigureOut">
              <a:rPr lang="en-US"/>
              <a:pPr>
                <a:defRPr/>
              </a:pPr>
              <a:t>6/2/2011</a:t>
            </a:fld>
            <a:endParaRPr lang="en-US"/>
          </a:p>
        </p:txBody>
      </p:sp>
      <p:sp>
        <p:nvSpPr>
          <p:cNvPr id="21" name="Footer Placeholder 4"/>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p>
        </p:txBody>
      </p:sp>
      <p:sp>
        <p:nvSpPr>
          <p:cNvPr id="22" name="Slide Number Placeholder 5"/>
          <p:cNvSpPr>
            <a:spLocks noGrp="1"/>
          </p:cNvSpPr>
          <p:nvPr>
            <p:ph type="sldNum" sz="quarter" idx="12"/>
          </p:nvPr>
        </p:nvSpPr>
        <p:spPr bwMode="auto">
          <a:xfrm>
            <a:off x="1339850" y="4929188"/>
            <a:ext cx="609600" cy="517525"/>
          </a:xfrm>
        </p:spPr>
        <p:txBody>
          <a:bodyPr/>
          <a:lstStyle>
            <a:lvl1pPr>
              <a:defRPr/>
            </a:lvl1pPr>
          </a:lstStyle>
          <a:p>
            <a:pPr>
              <a:defRPr/>
            </a:pPr>
            <a:fld id="{49CCA08F-8FB0-46B5-BFC8-967D5175670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270248"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5E24A237-9D18-4382-A721-8756FA3F862B}" type="datetimeFigureOut">
              <a:rPr lang="en-US"/>
              <a:pPr>
                <a:defRPr/>
              </a:pPr>
              <a:t>6/2/2011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CB8B8426-D4EC-4084-A6B5-0534665F4533}"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371975"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7" name="Date Placeholder 13"/>
          <p:cNvSpPr>
            <a:spLocks noGrp="1"/>
          </p:cNvSpPr>
          <p:nvPr>
            <p:ph type="dt" sz="half" idx="10"/>
          </p:nvPr>
        </p:nvSpPr>
        <p:spPr/>
        <p:txBody>
          <a:bodyPr/>
          <a:lstStyle>
            <a:lvl1pPr>
              <a:defRPr/>
            </a:lvl1pPr>
          </a:lstStyle>
          <a:p>
            <a:pPr>
              <a:defRPr/>
            </a:pPr>
            <a:fld id="{4A054139-77CE-4725-A16C-744ECF1F20F5}" type="datetimeFigureOut">
              <a:rPr lang="en-US"/>
              <a:pPr>
                <a:defRPr/>
              </a:pPr>
              <a:t>6/2/2011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1284E6E0-1679-41B5-853E-BD36271B034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71D58B40-796E-4DA9-9D06-B872562A4AF2}" type="datetimeFigureOut">
              <a:rPr lang="en-US"/>
              <a:pPr>
                <a:defRPr/>
              </a:pPr>
              <a:t>6/2/2011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FB2C785-D8A7-490C-AE30-FEDCED4A3801}"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5"/>
          <p:cNvSpPr>
            <a:spLocks noGrp="1"/>
          </p:cNvSpPr>
          <p:nvPr>
            <p:ph type="dt" sz="half" idx="10"/>
          </p:nvPr>
        </p:nvSpPr>
        <p:spPr/>
        <p:txBody>
          <a:bodyPr rtlCol="0"/>
          <a:lstStyle>
            <a:lvl1pPr>
              <a:defRPr/>
            </a:lvl1pPr>
          </a:lstStyle>
          <a:p>
            <a:pPr>
              <a:defRPr/>
            </a:pPr>
            <a:fld id="{5FE67279-4803-438F-9BB8-6CDCF31C29C0}" type="datetimeFigureOut">
              <a:rPr lang="en-US"/>
              <a:pPr>
                <a:defRPr/>
              </a:pPr>
              <a:t>6/2/2011</a:t>
            </a:fld>
            <a:endParaRPr lang="en-US"/>
          </a:p>
        </p:txBody>
      </p:sp>
      <p:sp>
        <p:nvSpPr>
          <p:cNvPr id="4" name="Slide Number Placeholder 6"/>
          <p:cNvSpPr>
            <a:spLocks noGrp="1"/>
          </p:cNvSpPr>
          <p:nvPr>
            <p:ph type="sldNum" sz="quarter" idx="11"/>
          </p:nvPr>
        </p:nvSpPr>
        <p:spPr/>
        <p:txBody>
          <a:bodyPr rtlCol="0"/>
          <a:lstStyle>
            <a:lvl1pPr>
              <a:defRPr/>
            </a:lvl1pPr>
          </a:lstStyle>
          <a:p>
            <a:pPr>
              <a:defRPr/>
            </a:pPr>
            <a:fld id="{80FD91C7-7E40-41DC-9E25-BE40E519FC9F}" type="slidenum">
              <a:rPr lang="en-US"/>
              <a:pPr>
                <a:defRPr/>
              </a:pPr>
              <a:t>‹#›</a:t>
            </a:fld>
            <a:endParaRPr lang="en-US"/>
          </a:p>
        </p:txBody>
      </p:sp>
      <p:sp>
        <p:nvSpPr>
          <p:cNvPr id="5" name="Footer Placeholder 7"/>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9A85AB60-7DE7-4977-B105-1962A7AC9C34}" type="datetimeFigureOut">
              <a:rPr lang="en-US"/>
              <a:pPr>
                <a:defRPr/>
              </a:pPr>
              <a:t>6/2/2011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75C4D967-646E-4947-83EA-B8229E18A507}"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Straight Connector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Straight Connector 6"/>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Straight Connector 7"/>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Straight Connector 9"/>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Oval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smtClean="0"/>
              <a:t>Click to edit Master title style</a:t>
            </a:r>
            <a:endParaRPr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20"/>
          <p:cNvSpPr>
            <a:spLocks noGrp="1"/>
          </p:cNvSpPr>
          <p:nvPr>
            <p:ph type="dt" sz="half" idx="10"/>
          </p:nvPr>
        </p:nvSpPr>
        <p:spPr/>
        <p:txBody>
          <a:bodyPr rtlCol="0"/>
          <a:lstStyle>
            <a:lvl1pPr>
              <a:defRPr/>
            </a:lvl1pPr>
          </a:lstStyle>
          <a:p>
            <a:pPr>
              <a:defRPr/>
            </a:pPr>
            <a:fld id="{52F37336-F5B4-46D1-AE8A-97DB9C2F92EF}" type="datetimeFigureOut">
              <a:rPr lang="en-US"/>
              <a:pPr>
                <a:defRPr/>
              </a:pPr>
              <a:t>6/2/2011</a:t>
            </a:fld>
            <a:endParaRPr lang="en-US"/>
          </a:p>
        </p:txBody>
      </p:sp>
      <p:sp>
        <p:nvSpPr>
          <p:cNvPr id="13" name="Slide Number Placeholder 21"/>
          <p:cNvSpPr>
            <a:spLocks noGrp="1"/>
          </p:cNvSpPr>
          <p:nvPr>
            <p:ph type="sldNum" sz="quarter" idx="11"/>
          </p:nvPr>
        </p:nvSpPr>
        <p:spPr/>
        <p:txBody>
          <a:bodyPr rtlCol="0"/>
          <a:lstStyle>
            <a:lvl1pPr>
              <a:defRPr/>
            </a:lvl1pPr>
          </a:lstStyle>
          <a:p>
            <a:pPr>
              <a:defRPr/>
            </a:pPr>
            <a:fld id="{D0B3F003-D1ED-460D-A863-F19DD8416199}" type="slidenum">
              <a:rPr lang="en-US"/>
              <a:pPr>
                <a:defRPr/>
              </a:pPr>
              <a:t>‹#›</a:t>
            </a:fld>
            <a:endParaRPr lang="en-US"/>
          </a:p>
        </p:txBody>
      </p:sp>
      <p:sp>
        <p:nvSpPr>
          <p:cNvPr id="14" name="Footer Placeholder 22"/>
          <p:cNvSpPr>
            <a:spLocks noGrp="1"/>
          </p:cNvSpPr>
          <p:nvPr>
            <p:ph type="ftr" sz="quarter" idx="12"/>
          </p:nvPr>
        </p:nvSpPr>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Oval 5"/>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Straight Connector 6"/>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Rectangle 7"/>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traight Connector 8"/>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Straight Connector 9"/>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Straight Connector 10"/>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smtClean="0"/>
              <a:t>Click to edit Master text styles</a:t>
            </a:r>
          </a:p>
        </p:txBody>
      </p:sp>
      <p:sp>
        <p:nvSpPr>
          <p:cNvPr id="12" name="Date Placeholder 16"/>
          <p:cNvSpPr>
            <a:spLocks noGrp="1"/>
          </p:cNvSpPr>
          <p:nvPr>
            <p:ph type="dt" sz="half" idx="10"/>
          </p:nvPr>
        </p:nvSpPr>
        <p:spPr/>
        <p:txBody>
          <a:bodyPr rtlCol="0"/>
          <a:lstStyle>
            <a:lvl1pPr>
              <a:defRPr/>
            </a:lvl1pPr>
          </a:lstStyle>
          <a:p>
            <a:pPr>
              <a:defRPr/>
            </a:pPr>
            <a:fld id="{8B91B43A-DB4F-4A95-A1F0-571040586443}" type="datetimeFigureOut">
              <a:rPr lang="en-US"/>
              <a:pPr>
                <a:defRPr/>
              </a:pPr>
              <a:t>6/2/2011</a:t>
            </a:fld>
            <a:endParaRPr lang="en-US"/>
          </a:p>
        </p:txBody>
      </p:sp>
      <p:sp>
        <p:nvSpPr>
          <p:cNvPr id="13" name="Slide Number Placeholder 17"/>
          <p:cNvSpPr>
            <a:spLocks noGrp="1"/>
          </p:cNvSpPr>
          <p:nvPr>
            <p:ph type="sldNum" sz="quarter" idx="11"/>
          </p:nvPr>
        </p:nvSpPr>
        <p:spPr/>
        <p:txBody>
          <a:bodyPr rtlCol="0"/>
          <a:lstStyle>
            <a:lvl1pPr>
              <a:defRPr/>
            </a:lvl1pPr>
          </a:lstStyle>
          <a:p>
            <a:pPr>
              <a:defRPr/>
            </a:pPr>
            <a:fld id="{7FA9585A-E184-43E1-B8FA-799ECD49F12E}" type="slidenum">
              <a:rPr lang="en-US"/>
              <a:pPr>
                <a:defRPr/>
              </a:pPr>
              <a:t>‹#›</a:t>
            </a:fld>
            <a:endParaRPr lang="en-US"/>
          </a:p>
        </p:txBody>
      </p:sp>
      <p:sp>
        <p:nvSpPr>
          <p:cNvPr id="14" name="Footer Placeholder 20"/>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B029EC6-2B62-4B54-B777-16BFA2DB529A}"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A693000F-7B65-4946-B500-054988361673}"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F72F851A-1B03-424D-8535-F153A0D451F4}" type="datetimeFigureOut">
              <a:rPr lang="en-US"/>
              <a:pPr>
                <a:defRPr/>
              </a:pPr>
              <a:t>6/2/2011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932299C-944B-4078-8A79-BE8C7C125B7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D1B653CB-85A4-4BFD-88AC-481E4CAD1245}" type="datetimeFigureOut">
              <a:rPr lang="en-US"/>
              <a:pPr>
                <a:defRPr/>
              </a:pPr>
              <a:t>6/2/2011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C06FA0A-D9B4-474A-87FE-6D2E15E2D72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6413ABA4-AAE8-416F-A7A4-F2047AE75822}" type="datetimeFigureOut">
              <a:rPr lang="en-US"/>
              <a:pPr>
                <a:defRPr/>
              </a:pPr>
              <a:t>6/2/2011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16589B7-28D8-48A0-8779-772D2B7D7B4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E6638FA-2112-408D-9828-EABD36870555}" type="datetimeFigureOut">
              <a:rPr lang="en-US"/>
              <a:pPr>
                <a:defRPr/>
              </a:pPr>
              <a:t>6/2/2011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6F3B068-BBA3-44DB-8B3C-208F81A0EC8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DA98AC1-EB49-481E-AFDC-5C8168A77CFE}" type="datetimeFigureOut">
              <a:rPr lang="en-US"/>
              <a:pPr>
                <a:defRPr/>
              </a:pPr>
              <a:t>6/2/2011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3BB85B7-D681-4FDC-A464-2BC2249307B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ro-RO"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DD722FF-BD73-48D8-ABAF-389EA9B2413B}" type="datetimeFigureOut">
              <a:rPr lang="en-US"/>
              <a:pPr>
                <a:defRPr/>
              </a:pPr>
              <a:t>6/2/2011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2B5C47-30A6-4BFF-941E-0980651F9D8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26" Type="http://schemas.openxmlformats.org/officeDocument/2006/relationships/image" Target="../media/image13.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5" Type="http://schemas.openxmlformats.org/officeDocument/2006/relationships/image" Target="../media/image12.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1.png"/><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image" Target="../media/image10.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 Id="rId22"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50000"/>
              </a:schemeClr>
            </a:gs>
            <a:gs pos="100000">
              <a:schemeClr val="tx2">
                <a:lumMod val="75000"/>
              </a:schemeClr>
            </a:gs>
          </a:gsLst>
          <a:lin ang="10800000" scaled="1"/>
          <a:tileRect/>
        </a:gradFill>
        <a:effectLst/>
      </p:bgPr>
    </p:bg>
    <p:spTree>
      <p:nvGrpSpPr>
        <p:cNvPr id="1" name=""/>
        <p:cNvGrpSpPr/>
        <p:nvPr/>
      </p:nvGrpSpPr>
      <p:grpSpPr>
        <a:xfrm>
          <a:off x="0" y="0"/>
          <a:ext cx="0" cy="0"/>
          <a:chOff x="0" y="0"/>
          <a:chExt cx="0" cy="0"/>
        </a:xfrm>
      </p:grpSpPr>
      <p:pic>
        <p:nvPicPr>
          <p:cNvPr id="9" name="Picture 8" descr="Large3.png"/>
          <p:cNvPicPr>
            <a:picLocks noChangeAspect="1"/>
          </p:cNvPicPr>
          <p:nvPr/>
        </p:nvPicPr>
        <p:blipFill>
          <a:blip r:embed="rId14" cstate="print">
            <a:duotone>
              <a:prstClr val="black"/>
              <a:schemeClr val="accent6">
                <a:tint val="45000"/>
                <a:satMod val="400000"/>
              </a:schemeClr>
            </a:duotone>
            <a:lum contrast="73000"/>
          </a:blip>
          <a:stretch>
            <a:fillRect/>
          </a:stretch>
        </p:blipFill>
        <p:spPr>
          <a:xfrm>
            <a:off x="4690753" y="904449"/>
            <a:ext cx="4453247" cy="2496317"/>
          </a:xfrm>
          <a:prstGeom prst="rect">
            <a:avLst/>
          </a:prstGeom>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CEC17F1-9833-4F0A-826F-D72B0C624E37}" type="datetimeFigureOut">
              <a:rPr lang="en-US"/>
              <a:pPr>
                <a:defRPr/>
              </a:pPr>
              <a:t>6/2/2011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9ACD7E7D-DFC2-4F00-B945-18487B76CB05}" type="slidenum">
              <a:rPr lang="en-US"/>
              <a:pPr>
                <a:defRPr/>
              </a:pPr>
              <a:t>‹#›</a:t>
            </a:fld>
            <a:endParaRPr lang="en-US"/>
          </a:p>
        </p:txBody>
      </p:sp>
      <p:pic>
        <p:nvPicPr>
          <p:cNvPr id="7" name="Picture 6" descr="Large1.png"/>
          <p:cNvPicPr>
            <a:picLocks noChangeAspect="1"/>
          </p:cNvPicPr>
          <p:nvPr/>
        </p:nvPicPr>
        <p:blipFill>
          <a:blip r:embed="rId15" cstate="print">
            <a:duotone>
              <a:prstClr val="black"/>
              <a:schemeClr val="accent6">
                <a:tint val="45000"/>
                <a:satMod val="400000"/>
              </a:schemeClr>
            </a:duotone>
            <a:lum bright="13000" contrast="71000"/>
          </a:blip>
          <a:stretch>
            <a:fillRect/>
          </a:stretch>
        </p:blipFill>
        <p:spPr>
          <a:xfrm>
            <a:off x="0" y="904449"/>
            <a:ext cx="9144001" cy="2005012"/>
          </a:xfrm>
          <a:prstGeom prst="rect">
            <a:avLst/>
          </a:prstGeom>
        </p:spPr>
      </p:pic>
      <p:pic>
        <p:nvPicPr>
          <p:cNvPr id="8" name="Picture 7" descr="Large2.png"/>
          <p:cNvPicPr>
            <a:picLocks noChangeAspect="1"/>
          </p:cNvPicPr>
          <p:nvPr/>
        </p:nvPicPr>
        <p:blipFill>
          <a:blip r:embed="rId16" cstate="print">
            <a:duotone>
              <a:prstClr val="black"/>
              <a:schemeClr val="accent6">
                <a:tint val="45000"/>
                <a:satMod val="400000"/>
              </a:schemeClr>
            </a:duotone>
            <a:lum bright="-5000" contrast="55000"/>
          </a:blip>
          <a:stretch>
            <a:fillRect/>
          </a:stretch>
        </p:blipFill>
        <p:spPr>
          <a:xfrm>
            <a:off x="0" y="1334218"/>
            <a:ext cx="9144001" cy="1365507"/>
          </a:xfrm>
          <a:prstGeom prst="rect">
            <a:avLst/>
          </a:prstGeom>
        </p:spPr>
      </p:pic>
      <p:pic>
        <p:nvPicPr>
          <p:cNvPr id="10" name="Picture 9" descr="Tendril1.png"/>
          <p:cNvPicPr>
            <a:picLocks noChangeAspect="1"/>
          </p:cNvPicPr>
          <p:nvPr/>
        </p:nvPicPr>
        <p:blipFill>
          <a:blip r:embed="rId17" cstate="print">
            <a:duotone>
              <a:schemeClr val="accent6">
                <a:shade val="45000"/>
                <a:satMod val="135000"/>
              </a:schemeClr>
              <a:prstClr val="white"/>
            </a:duotone>
            <a:lum bright="-16000" contrast="73000"/>
          </a:blip>
          <a:stretch>
            <a:fillRect/>
          </a:stretch>
        </p:blipFill>
        <p:spPr>
          <a:xfrm>
            <a:off x="4382167" y="531798"/>
            <a:ext cx="4342065" cy="1795276"/>
          </a:xfrm>
          <a:prstGeom prst="rect">
            <a:avLst/>
          </a:prstGeom>
        </p:spPr>
      </p:pic>
      <p:pic>
        <p:nvPicPr>
          <p:cNvPr id="11" name="Picture 10" descr="Tendril2.png"/>
          <p:cNvPicPr>
            <a:picLocks noChangeAspect="1"/>
          </p:cNvPicPr>
          <p:nvPr/>
        </p:nvPicPr>
        <p:blipFill>
          <a:blip r:embed="rId18" cstate="print">
            <a:duotone>
              <a:prstClr val="black"/>
              <a:schemeClr val="accent6">
                <a:tint val="45000"/>
                <a:satMod val="400000"/>
              </a:schemeClr>
            </a:duotone>
            <a:lum contrast="71000"/>
          </a:blip>
          <a:stretch>
            <a:fillRect/>
          </a:stretch>
        </p:blipFill>
        <p:spPr>
          <a:xfrm>
            <a:off x="1797332" y="1389773"/>
            <a:ext cx="3122933" cy="1299833"/>
          </a:xfrm>
          <a:prstGeom prst="rect">
            <a:avLst/>
          </a:prstGeom>
        </p:spPr>
      </p:pic>
      <p:pic>
        <p:nvPicPr>
          <p:cNvPr id="12" name="Picture 11" descr="Tendril3.png"/>
          <p:cNvPicPr>
            <a:picLocks noChangeAspect="1"/>
          </p:cNvPicPr>
          <p:nvPr/>
        </p:nvPicPr>
        <p:blipFill>
          <a:blip r:embed="rId19" cstate="print">
            <a:duotone>
              <a:prstClr val="black"/>
              <a:schemeClr val="accent6">
                <a:tint val="45000"/>
                <a:satMod val="400000"/>
              </a:schemeClr>
            </a:duotone>
            <a:lum bright="23000" contrast="79000"/>
          </a:blip>
          <a:stretch>
            <a:fillRect/>
          </a:stretch>
        </p:blipFill>
        <p:spPr>
          <a:xfrm>
            <a:off x="3602898" y="2057698"/>
            <a:ext cx="2175710" cy="1120920"/>
          </a:xfrm>
          <a:prstGeom prst="rect">
            <a:avLst/>
          </a:prstGeom>
        </p:spPr>
      </p:pic>
      <p:pic>
        <p:nvPicPr>
          <p:cNvPr id="13" name="Picture 12" descr="Tendril4.png"/>
          <p:cNvPicPr>
            <a:picLocks noChangeAspect="1"/>
          </p:cNvPicPr>
          <p:nvPr/>
        </p:nvPicPr>
        <p:blipFill>
          <a:blip r:embed="rId20" cstate="print">
            <a:duotone>
              <a:prstClr val="black"/>
              <a:schemeClr val="accent6">
                <a:tint val="45000"/>
                <a:satMod val="400000"/>
              </a:schemeClr>
            </a:duotone>
            <a:lum bright="9000" contrast="74000"/>
          </a:blip>
          <a:stretch>
            <a:fillRect/>
          </a:stretch>
        </p:blipFill>
        <p:spPr>
          <a:xfrm>
            <a:off x="2300253" y="2618158"/>
            <a:ext cx="1005842" cy="1252731"/>
          </a:xfrm>
          <a:prstGeom prst="rect">
            <a:avLst/>
          </a:prstGeom>
        </p:spPr>
      </p:pic>
      <p:pic>
        <p:nvPicPr>
          <p:cNvPr id="14" name="Picture 13" descr="Tendril5.png"/>
          <p:cNvPicPr>
            <a:picLocks noChangeAspect="1"/>
          </p:cNvPicPr>
          <p:nvPr/>
        </p:nvPicPr>
        <p:blipFill>
          <a:blip r:embed="rId21" cstate="print">
            <a:duotone>
              <a:prstClr val="black"/>
              <a:schemeClr val="accent6">
                <a:tint val="45000"/>
                <a:satMod val="400000"/>
              </a:schemeClr>
            </a:duotone>
            <a:lum bright="10000" contrast="77000"/>
          </a:blip>
          <a:stretch>
            <a:fillRect/>
          </a:stretch>
        </p:blipFill>
        <p:spPr>
          <a:xfrm>
            <a:off x="1177062" y="2434548"/>
            <a:ext cx="1240539" cy="530353"/>
          </a:xfrm>
          <a:prstGeom prst="rect">
            <a:avLst/>
          </a:prstGeom>
        </p:spPr>
      </p:pic>
      <p:pic>
        <p:nvPicPr>
          <p:cNvPr id="15" name="Picture 14" descr="Tendril6.png"/>
          <p:cNvPicPr>
            <a:picLocks noChangeAspect="1"/>
          </p:cNvPicPr>
          <p:nvPr/>
        </p:nvPicPr>
        <p:blipFill>
          <a:blip r:embed="rId22" cstate="print">
            <a:duotone>
              <a:prstClr val="black"/>
              <a:schemeClr val="accent6">
                <a:tint val="45000"/>
                <a:satMod val="400000"/>
              </a:schemeClr>
            </a:duotone>
            <a:lum bright="15000" contrast="72000"/>
          </a:blip>
          <a:stretch>
            <a:fillRect/>
          </a:stretch>
        </p:blipFill>
        <p:spPr>
          <a:xfrm>
            <a:off x="3176177" y="2495249"/>
            <a:ext cx="426721" cy="402337"/>
          </a:xfrm>
          <a:prstGeom prst="rect">
            <a:avLst/>
          </a:prstGeom>
        </p:spPr>
      </p:pic>
      <p:pic>
        <p:nvPicPr>
          <p:cNvPr id="16" name="Picture 15" descr="Tendril8.png"/>
          <p:cNvPicPr>
            <a:picLocks noChangeAspect="1"/>
          </p:cNvPicPr>
          <p:nvPr/>
        </p:nvPicPr>
        <p:blipFill>
          <a:blip r:embed="rId23" cstate="print">
            <a:duotone>
              <a:prstClr val="black"/>
              <a:schemeClr val="accent6">
                <a:tint val="45000"/>
                <a:satMod val="400000"/>
              </a:schemeClr>
            </a:duotone>
            <a:lum contrast="43000"/>
          </a:blip>
          <a:stretch>
            <a:fillRect/>
          </a:stretch>
        </p:blipFill>
        <p:spPr>
          <a:xfrm>
            <a:off x="4979640" y="1334218"/>
            <a:ext cx="666559" cy="373922"/>
          </a:xfrm>
          <a:prstGeom prst="rect">
            <a:avLst/>
          </a:prstGeom>
        </p:spPr>
      </p:pic>
      <p:pic>
        <p:nvPicPr>
          <p:cNvPr id="19" name="Picture 18" descr="Tendril9.png"/>
          <p:cNvPicPr>
            <a:picLocks noChangeAspect="1"/>
          </p:cNvPicPr>
          <p:nvPr/>
        </p:nvPicPr>
        <p:blipFill>
          <a:blip r:embed="rId24" cstate="print">
            <a:duotone>
              <a:prstClr val="black"/>
              <a:schemeClr val="accent6">
                <a:tint val="45000"/>
                <a:satMod val="400000"/>
              </a:schemeClr>
            </a:duotone>
            <a:lum bright="-11000" contrast="61000"/>
          </a:blip>
          <a:stretch>
            <a:fillRect/>
          </a:stretch>
        </p:blipFill>
        <p:spPr>
          <a:xfrm>
            <a:off x="5646199" y="1389773"/>
            <a:ext cx="1597155" cy="822962"/>
          </a:xfrm>
          <a:prstGeom prst="rect">
            <a:avLst/>
          </a:prstGeom>
        </p:spPr>
      </p:pic>
      <p:pic>
        <p:nvPicPr>
          <p:cNvPr id="21" name="Picture 20" descr="Tendril10.png"/>
          <p:cNvPicPr>
            <a:picLocks noChangeAspect="1"/>
          </p:cNvPicPr>
          <p:nvPr/>
        </p:nvPicPr>
        <p:blipFill>
          <a:blip r:embed="rId25" cstate="print">
            <a:duotone>
              <a:prstClr val="black"/>
              <a:schemeClr val="accent6">
                <a:tint val="45000"/>
                <a:satMod val="400000"/>
              </a:schemeClr>
            </a:duotone>
            <a:lum contrast="80000"/>
          </a:blip>
          <a:stretch>
            <a:fillRect/>
          </a:stretch>
        </p:blipFill>
        <p:spPr>
          <a:xfrm>
            <a:off x="6019800" y="475341"/>
            <a:ext cx="934213" cy="1161549"/>
          </a:xfrm>
          <a:prstGeom prst="rect">
            <a:avLst/>
          </a:prstGeom>
        </p:spPr>
      </p:pic>
      <p:pic>
        <p:nvPicPr>
          <p:cNvPr id="22" name="Picture 21" descr="Tendril14.png"/>
          <p:cNvPicPr>
            <a:picLocks noChangeAspect="1"/>
          </p:cNvPicPr>
          <p:nvPr/>
        </p:nvPicPr>
        <p:blipFill>
          <a:blip r:embed="rId26" cstate="print">
            <a:duotone>
              <a:prstClr val="black"/>
              <a:schemeClr val="accent6">
                <a:tint val="45000"/>
                <a:satMod val="400000"/>
              </a:schemeClr>
            </a:duotone>
            <a:lum contrast="64000"/>
          </a:blip>
          <a:stretch>
            <a:fillRect/>
          </a:stretch>
        </p:blipFill>
        <p:spPr>
          <a:xfrm>
            <a:off x="2903380" y="2027969"/>
            <a:ext cx="699518" cy="297002"/>
          </a:xfrm>
          <a:prstGeom prst="rect">
            <a:avLst/>
          </a:prstGeom>
        </p:spPr>
      </p:pic>
      <p:pic>
        <p:nvPicPr>
          <p:cNvPr id="26" name="Picture 25" descr="Tendril2.png"/>
          <p:cNvPicPr>
            <a:picLocks noChangeAspect="1"/>
          </p:cNvPicPr>
          <p:nvPr/>
        </p:nvPicPr>
        <p:blipFill>
          <a:blip r:embed="rId18" cstate="print">
            <a:duotone>
              <a:prstClr val="black"/>
              <a:schemeClr val="accent6">
                <a:tint val="45000"/>
                <a:satMod val="400000"/>
              </a:schemeClr>
            </a:duotone>
            <a:lum contrast="65000"/>
          </a:blip>
          <a:stretch>
            <a:fillRect/>
          </a:stretch>
        </p:blipFill>
        <p:spPr>
          <a:xfrm>
            <a:off x="5573521" y="1543311"/>
            <a:ext cx="3368597" cy="1338465"/>
          </a:xfrm>
          <a:prstGeom prst="rect">
            <a:avLst/>
          </a:prstGeom>
        </p:spPr>
      </p:pic>
    </p:spTree>
  </p:cSld>
  <p:clrMap bg1="lt1" tx1="dk1" bg2="lt2" tx2="dk2" accent1="accent1" accent2="accent2" accent3="accent3" accent4="accent4" accent5="accent5" accent6="accent6" hlink="hlink" folHlink="folHlink"/>
  <p:sldLayoutIdLst>
    <p:sldLayoutId id="2147483936" r:id="rId1"/>
    <p:sldLayoutId id="2147483965"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2051"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8CA879F6-897C-4D7A-AA8A-ABF929EABD68}" type="datetimeFigureOut">
              <a:rPr lang="en-US"/>
              <a:pPr>
                <a:defRPr/>
              </a:pPr>
              <a:t>6/2/2011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5AD27A56-3204-4AC5-BBD2-98E09019684F}"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47" r:id="rId1"/>
    <p:sldLayoutId id="2147483948" r:id="rId2"/>
    <p:sldLayoutId id="2147483966"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3077"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smtClean="0">
                <a:solidFill>
                  <a:schemeClr val="accent1">
                    <a:shade val="75000"/>
                  </a:schemeClr>
                </a:solidFill>
              </a:defRPr>
            </a:lvl1pPr>
          </a:lstStyle>
          <a:p>
            <a:pPr>
              <a:defRPr/>
            </a:pPr>
            <a:fld id="{6D01F77C-4152-43DB-93EA-A7ADBC050DB3}" type="datetimeFigureOut">
              <a:rPr lang="en-US"/>
              <a:pPr>
                <a:defRPr/>
              </a:pPr>
              <a:t>6/2/2011</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smtClean="0">
                <a:solidFill>
                  <a:schemeClr val="accent1">
                    <a:shade val="75000"/>
                  </a:schemeClr>
                </a:solidFill>
              </a:defRPr>
            </a:lvl1pPr>
          </a:lstStyle>
          <a:p>
            <a:pPr>
              <a:defRPr/>
            </a:pPr>
            <a:fld id="{F29E2FDC-CAA9-4F49-A62C-1D9E2F67FA2E}" type="slidenum">
              <a:rPr lang="en-US"/>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57" r:id="rId4"/>
    <p:sldLayoutId id="2147483970" r:id="rId5"/>
    <p:sldLayoutId id="2147483958" r:id="rId6"/>
    <p:sldLayoutId id="2147483971" r:id="rId7"/>
    <p:sldLayoutId id="2147483972" r:id="rId8"/>
    <p:sldLayoutId id="2147483973" r:id="rId9"/>
    <p:sldLayoutId id="2147483959" r:id="rId10"/>
    <p:sldLayoutId id="2147483974" r:id="rId11"/>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lang="en-US" smtClean="0"/>
              <a:t>Click to edit Master title style</a:t>
            </a:r>
            <a:endParaRPr lang="en-US"/>
          </a:p>
        </p:txBody>
      </p:sp>
      <p:sp>
        <p:nvSpPr>
          <p:cNvPr id="4100" name="Text Placeholder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smtClean="0">
                <a:solidFill>
                  <a:schemeClr val="tx2"/>
                </a:solidFill>
              </a:defRPr>
            </a:lvl1pPr>
          </a:lstStyle>
          <a:p>
            <a:pPr>
              <a:defRPr/>
            </a:pPr>
            <a:fld id="{33042E9F-6FB9-44CC-9DBA-1874AB6F81DA}" type="datetimeFigureOut">
              <a:rPr lang="en-US"/>
              <a:pPr>
                <a:defRPr/>
              </a:pPr>
              <a:t>6/2/2011</a:t>
            </a:fld>
            <a:endParaRPr lang="en-US"/>
          </a:p>
        </p:txBody>
      </p:sp>
      <p:sp>
        <p:nvSpPr>
          <p:cNvPr id="3" name="Footer Placeholder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Oval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Slide Number Placeholder 22"/>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smtClean="0">
                <a:solidFill>
                  <a:srgbClr val="FFFFFF"/>
                </a:solidFill>
              </a:defRPr>
            </a:lvl1pPr>
          </a:lstStyle>
          <a:p>
            <a:pPr>
              <a:defRPr/>
            </a:pPr>
            <a:fld id="{17EE049D-237F-40EB-A07A-F833F7D2CDB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60" r:id="rId4"/>
    <p:sldLayoutId id="2147483961" r:id="rId5"/>
    <p:sldLayoutId id="2147483978" r:id="rId6"/>
    <p:sldLayoutId id="2147483962" r:id="rId7"/>
    <p:sldLayoutId id="2147483979" r:id="rId8"/>
    <p:sldLayoutId id="2147483980" r:id="rId9"/>
    <p:sldLayoutId id="2147483963" r:id="rId10"/>
    <p:sldLayoutId id="2147483964" r:id="rId11"/>
  </p:sldLayoutIdLst>
  <p:txStyles>
    <p:titleStyle>
      <a:lvl1pPr algn="l" rtl="0" fontAlgn="base">
        <a:spcBef>
          <a:spcPct val="0"/>
        </a:spcBef>
        <a:spcAft>
          <a:spcPct val="0"/>
        </a:spcAft>
        <a:defRPr sz="3000" kern="1200" cap="small">
          <a:solidFill>
            <a:schemeClr val="tx2"/>
          </a:solidFill>
          <a:latin typeface="+mj-lt"/>
          <a:ea typeface="+mj-ea"/>
          <a:cs typeface="+mj-cs"/>
        </a:defRPr>
      </a:lvl1pPr>
      <a:lvl2pPr algn="l" rtl="0" fontAlgn="base">
        <a:spcBef>
          <a:spcPct val="0"/>
        </a:spcBef>
        <a:spcAft>
          <a:spcPct val="0"/>
        </a:spcAft>
        <a:defRPr sz="3000">
          <a:solidFill>
            <a:schemeClr val="tx2"/>
          </a:solidFill>
          <a:latin typeface="Century Schoolbook" pitchFamily="18" charset="0"/>
        </a:defRPr>
      </a:lvl2pPr>
      <a:lvl3pPr algn="l" rtl="0" fontAlgn="base">
        <a:spcBef>
          <a:spcPct val="0"/>
        </a:spcBef>
        <a:spcAft>
          <a:spcPct val="0"/>
        </a:spcAft>
        <a:defRPr sz="3000">
          <a:solidFill>
            <a:schemeClr val="tx2"/>
          </a:solidFill>
          <a:latin typeface="Century Schoolbook" pitchFamily="18" charset="0"/>
        </a:defRPr>
      </a:lvl3pPr>
      <a:lvl4pPr algn="l" rtl="0" fontAlgn="base">
        <a:spcBef>
          <a:spcPct val="0"/>
        </a:spcBef>
        <a:spcAft>
          <a:spcPct val="0"/>
        </a:spcAft>
        <a:defRPr sz="3000">
          <a:solidFill>
            <a:schemeClr val="tx2"/>
          </a:solidFill>
          <a:latin typeface="Century Schoolbook" pitchFamily="18" charset="0"/>
        </a:defRPr>
      </a:lvl4pPr>
      <a:lvl5pPr algn="l" rtl="0" fontAlgn="base">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36.xml"/><Relationship Id="rId1" Type="http://schemas.openxmlformats.org/officeDocument/2006/relationships/audio" Target="../media/audio1.wav"/><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1.wmf"/></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ilip\Desktop\Andrei\paste-fericit2.jpg"/>
          <p:cNvPicPr>
            <a:picLocks noChangeAspect="1" noChangeArrowheads="1"/>
          </p:cNvPicPr>
          <p:nvPr/>
        </p:nvPicPr>
        <p:blipFill>
          <a:blip r:embed="rId2" cstate="print"/>
          <a:srcRect/>
          <a:stretch>
            <a:fillRect/>
          </a:stretch>
        </p:blipFill>
        <p:spPr bwMode="auto">
          <a:xfrm>
            <a:off x="0" y="0"/>
            <a:ext cx="9144000" cy="6858000"/>
          </a:xfrm>
          <a:prstGeom prst="rect">
            <a:avLst/>
          </a:prstGeom>
          <a:ln w="88900" cap="sq" cmpd="thickThin">
            <a:solidFill>
              <a:srgbClr val="000000"/>
            </a:solidFill>
            <a:prstDash val="solid"/>
            <a:miter lim="800000"/>
          </a:ln>
          <a:effectLst>
            <a:innerShdw blurRad="76200">
              <a:srgbClr val="000000"/>
            </a:innerShdw>
          </a:effectLst>
        </p:spPr>
      </p:pic>
      <p:sp>
        <p:nvSpPr>
          <p:cNvPr id="5" name="Title 4"/>
          <p:cNvSpPr>
            <a:spLocks noGrp="1"/>
          </p:cNvSpPr>
          <p:nvPr>
            <p:ph type="ctrTitle"/>
          </p:nvPr>
        </p:nvSpPr>
        <p:spPr>
          <a:xfrm>
            <a:off x="685800" y="228600"/>
            <a:ext cx="7772400" cy="1470025"/>
          </a:xfrm>
        </p:spPr>
        <p:txBody>
          <a:bodyPr>
            <a:normAutofit/>
          </a:bodyPr>
          <a:lstStyle/>
          <a:p>
            <a:pPr eaLnBrk="1" fontAlgn="auto" hangingPunct="1">
              <a:spcAft>
                <a:spcPts val="0"/>
              </a:spcAft>
              <a:defRPr/>
            </a:pPr>
            <a:r>
              <a:rPr lang="en-US" sz="5400" b="1" i="1" u="sng" dirty="0" err="1">
                <a:solidFill>
                  <a:schemeClr val="accent3">
                    <a:lumMod val="50000"/>
                  </a:schemeClr>
                </a:solidFill>
              </a:rPr>
              <a:t>P</a:t>
            </a:r>
            <a:r>
              <a:rPr lang="en-US" sz="5400" b="1" i="1" u="sng" dirty="0" err="1" smtClean="0">
                <a:solidFill>
                  <a:schemeClr val="accent3">
                    <a:lumMod val="50000"/>
                  </a:schemeClr>
                </a:solidFill>
              </a:rPr>
              <a:t>astele</a:t>
            </a:r>
            <a:endParaRPr lang="en-US" sz="5400" b="1" i="1" u="sng" dirty="0">
              <a:solidFill>
                <a:schemeClr val="accent3">
                  <a:lumMod val="50000"/>
                </a:schemeClr>
              </a:solidFill>
            </a:endParaRPr>
          </a:p>
        </p:txBody>
      </p:sp>
      <p:sp>
        <p:nvSpPr>
          <p:cNvPr id="12" name="Half Frame 11"/>
          <p:cNvSpPr/>
          <p:nvPr/>
        </p:nvSpPr>
        <p:spPr>
          <a:xfrm>
            <a:off x="0" y="0"/>
            <a:ext cx="2362200" cy="5715000"/>
          </a:xfrm>
          <a:prstGeom prst="halfFram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solidFill>
                <a:srgbClr val="00B0F0"/>
              </a:solidFill>
            </a:endParaRPr>
          </a:p>
        </p:txBody>
      </p:sp>
      <p:sp>
        <p:nvSpPr>
          <p:cNvPr id="6" name="TextBox 5"/>
          <p:cNvSpPr txBox="1"/>
          <p:nvPr/>
        </p:nvSpPr>
        <p:spPr>
          <a:xfrm>
            <a:off x="4800600" y="5486400"/>
            <a:ext cx="4038600" cy="646113"/>
          </a:xfrm>
          <a:prstGeom prst="rect">
            <a:avLst/>
          </a:prstGeom>
          <a:noFill/>
        </p:spPr>
        <p:txBody>
          <a:bodyPr>
            <a:spAutoFit/>
          </a:bodyPr>
          <a:lstStyle/>
          <a:p>
            <a:pPr fontAlgn="auto">
              <a:spcBef>
                <a:spcPts val="0"/>
              </a:spcBef>
              <a:spcAft>
                <a:spcPts val="0"/>
              </a:spcAft>
              <a:defRPr/>
            </a:pPr>
            <a:r>
              <a:rPr lang="en-US" sz="3600" b="1" i="1" dirty="0">
                <a:solidFill>
                  <a:schemeClr val="accent4">
                    <a:lumMod val="75000"/>
                  </a:schemeClr>
                </a:solidFill>
                <a:latin typeface="+mn-lt"/>
                <a:cs typeface="+mn-cs"/>
              </a:rPr>
              <a:t>De Andrei </a:t>
            </a:r>
            <a:r>
              <a:rPr lang="en-US" sz="3600" b="1" i="1" dirty="0" err="1">
                <a:solidFill>
                  <a:schemeClr val="accent4">
                    <a:lumMod val="75000"/>
                  </a:schemeClr>
                </a:solidFill>
                <a:latin typeface="+mn-lt"/>
                <a:cs typeface="+mn-cs"/>
              </a:rPr>
              <a:t>Saulean</a:t>
            </a:r>
            <a:endParaRPr lang="ro-RO" sz="3600" b="1" i="1" dirty="0">
              <a:solidFill>
                <a:schemeClr val="accent4">
                  <a:lumMod val="75000"/>
                </a:schemeClr>
              </a:solidFill>
              <a:latin typeface="+mn-lt"/>
              <a:cs typeface="+mn-cs"/>
            </a:endParaRPr>
          </a:p>
        </p:txBody>
      </p:sp>
      <p:pic>
        <p:nvPicPr>
          <p:cNvPr id="7174" name="Picture 6" descr="C:\Users\Filip\AppData\Local\Microsoft\Windows\Temporary Internet Files\Content.IE5\TAEHDTHO\MC900436247[1].png"/>
          <p:cNvPicPr>
            <a:picLocks noChangeAspect="1" noChangeArrowheads="1"/>
          </p:cNvPicPr>
          <p:nvPr/>
        </p:nvPicPr>
        <p:blipFill>
          <a:blip r:embed="rId3" cstate="print"/>
          <a:srcRect/>
          <a:stretch>
            <a:fillRect/>
          </a:stretch>
        </p:blipFill>
        <p:spPr bwMode="auto">
          <a:xfrm>
            <a:off x="3505200" y="1600200"/>
            <a:ext cx="2197100" cy="901700"/>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1" presetClass="entr" presetSubtype="0"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770" decel="100000"/>
                                        <p:tgtEl>
                                          <p:spTgt spid="6">
                                            <p:txEl>
                                              <p:pRg st="0" end="0"/>
                                            </p:txEl>
                                          </p:spTgt>
                                        </p:tgtEl>
                                      </p:cBhvr>
                                    </p:animEffect>
                                    <p:animScale>
                                      <p:cBhvr>
                                        <p:cTn id="18" dur="770" decel="100000"/>
                                        <p:tgtEl>
                                          <p:spTgt spid="6">
                                            <p:txEl>
                                              <p:pRg st="0" end="0"/>
                                            </p:txEl>
                                          </p:spTgt>
                                        </p:tgtEl>
                                      </p:cBhvr>
                                      <p:from x="10000" y="10000"/>
                                      <p:to x="200000" y="450000"/>
                                    </p:animScale>
                                    <p:animScale>
                                      <p:cBhvr>
                                        <p:cTn id="19" dur="1230" accel="100000" fill="hold">
                                          <p:stCondLst>
                                            <p:cond delay="770"/>
                                          </p:stCondLst>
                                        </p:cTn>
                                        <p:tgtEl>
                                          <p:spTgt spid="6">
                                            <p:txEl>
                                              <p:pRg st="0" end="0"/>
                                            </p:txEl>
                                          </p:spTgt>
                                        </p:tgtEl>
                                      </p:cBhvr>
                                      <p:from x="200000" y="450000"/>
                                      <p:to x="100000" y="100000"/>
                                    </p:animScale>
                                    <p:set>
                                      <p:cBhvr>
                                        <p:cTn id="20" dur="770" fill="hold"/>
                                        <p:tgtEl>
                                          <p:spTgt spid="6">
                                            <p:txEl>
                                              <p:pRg st="0" end="0"/>
                                            </p:txEl>
                                          </p:spTgt>
                                        </p:tgtEl>
                                        <p:attrNameLst>
                                          <p:attrName>ppt_x</p:attrName>
                                        </p:attrNameLst>
                                      </p:cBhvr>
                                      <p:to>
                                        <p:strVal val="(0.5)"/>
                                      </p:to>
                                    </p:set>
                                    <p:anim from="(0.5)" to="(#ppt_x)" calcmode="lin" valueType="num">
                                      <p:cBhvr>
                                        <p:cTn id="21" dur="1230" accel="100000" fill="hold">
                                          <p:stCondLst>
                                            <p:cond delay="770"/>
                                          </p:stCondLst>
                                        </p:cTn>
                                        <p:tgtEl>
                                          <p:spTgt spid="6">
                                            <p:txEl>
                                              <p:pRg st="0" end="0"/>
                                            </p:txEl>
                                          </p:spTgt>
                                        </p:tgtEl>
                                        <p:attrNameLst>
                                          <p:attrName>ppt_x</p:attrName>
                                        </p:attrNameLst>
                                      </p:cBhvr>
                                    </p:anim>
                                    <p:set>
                                      <p:cBhvr>
                                        <p:cTn id="22" dur="770" fill="hold"/>
                                        <p:tgtEl>
                                          <p:spTgt spid="6">
                                            <p:txEl>
                                              <p:pRg st="0" end="0"/>
                                            </p:txEl>
                                          </p:spTgt>
                                        </p:tgtEl>
                                        <p:attrNameLst>
                                          <p:attrName>ppt_y</p:attrName>
                                        </p:attrNameLst>
                                      </p:cBhvr>
                                      <p:to>
                                        <p:strVal val="(#ppt_y+0.4)"/>
                                      </p:to>
                                    </p:set>
                                    <p:anim from="(#ppt_y+0.4)" to="(#ppt_y)" calcmode="lin" valueType="num">
                                      <p:cBhvr>
                                        <p:cTn id="23" dur="1230" accel="100000" fill="hold">
                                          <p:stCondLst>
                                            <p:cond delay="770"/>
                                          </p:stCondLst>
                                        </p:cTn>
                                        <p:tgtEl>
                                          <p:spTgt spid="6">
                                            <p:txEl>
                                              <p:pRg st="0" end="0"/>
                                            </p:txEl>
                                          </p:spTgt>
                                        </p:tgtEl>
                                        <p:attrNameLst>
                                          <p:attrName>ppt_y</p:attrName>
                                        </p:attrNameLst>
                                      </p:cBhvr>
                                    </p:anim>
                                  </p:childTnLst>
                                </p:cTn>
                              </p:par>
                            </p:childTnLst>
                          </p:cTn>
                        </p:par>
                        <p:par>
                          <p:cTn id="24" fill="hold">
                            <p:stCondLst>
                              <p:cond delay="3000"/>
                            </p:stCondLst>
                            <p:childTnLst>
                              <p:par>
                                <p:cTn id="25" presetID="24" presetClass="entr" presetSubtype="0" fill="hold" nodeType="afterEffect">
                                  <p:stCondLst>
                                    <p:cond delay="0"/>
                                  </p:stCondLst>
                                  <p:childTnLst>
                                    <p:set>
                                      <p:cBhvr>
                                        <p:cTn id="26" dur="1" fill="hold">
                                          <p:stCondLst>
                                            <p:cond delay="0"/>
                                          </p:stCondLst>
                                        </p:cTn>
                                        <p:tgtEl>
                                          <p:spTgt spid="7174"/>
                                        </p:tgtEl>
                                        <p:attrNameLst>
                                          <p:attrName>style.visibility</p:attrName>
                                        </p:attrNameLst>
                                      </p:cBhvr>
                                      <p:to>
                                        <p:strVal val="visible"/>
                                      </p:to>
                                    </p:set>
                                    <p:anim to="" calcmode="lin" valueType="num">
                                      <p:cBhvr>
                                        <p:cTn id="27" dur="1" fill="hold"/>
                                        <p:tgtEl>
                                          <p:spTgt spid="71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Content Placeholder 3" descr="paste-fericit4.jpg"/>
          <p:cNvPicPr>
            <a:picLocks noGrp="1" noChangeAspect="1"/>
          </p:cNvPicPr>
          <p:nvPr>
            <p:ph sz="quarter" idx="1"/>
          </p:nvPr>
        </p:nvPicPr>
        <p:blipFill>
          <a:blip r:embed="rId3" cstate="print"/>
          <a:srcRect/>
          <a:stretch>
            <a:fillRect/>
          </a:stretch>
        </p:blipFill>
        <p:spPr>
          <a:xfrm>
            <a:off x="0" y="0"/>
            <a:ext cx="9144000" cy="6858000"/>
          </a:xfrm>
          <a:noFill/>
        </p:spPr>
      </p:pic>
      <p:sp>
        <p:nvSpPr>
          <p:cNvPr id="6" name="TextBox 5"/>
          <p:cNvSpPr txBox="1"/>
          <p:nvPr/>
        </p:nvSpPr>
        <p:spPr>
          <a:xfrm>
            <a:off x="2895600" y="1219200"/>
            <a:ext cx="3581400" cy="3786188"/>
          </a:xfrm>
          <a:prstGeom prst="rect">
            <a:avLst/>
          </a:prstGeom>
          <a:noFill/>
        </p:spPr>
        <p:txBody>
          <a:bodyPr>
            <a:spAutoFit/>
          </a:bodyPr>
          <a:lstStyle/>
          <a:p>
            <a:pPr algn="ctr" fontAlgn="auto">
              <a:spcBef>
                <a:spcPts val="0"/>
              </a:spcBef>
              <a:spcAft>
                <a:spcPts val="0"/>
              </a:spcAft>
              <a:defRPr/>
            </a:pPr>
            <a:r>
              <a:rPr lang="en-US" sz="6000" b="1" i="1" u="sng" dirty="0" err="1">
                <a:solidFill>
                  <a:schemeClr val="accent5">
                    <a:lumMod val="75000"/>
                  </a:schemeClr>
                </a:solidFill>
                <a:latin typeface="+mn-lt"/>
                <a:cs typeface="+mn-cs"/>
              </a:rPr>
              <a:t>Sfarsit</a:t>
            </a:r>
            <a:r>
              <a:rPr lang="en-US" sz="6000" b="1" i="1" u="sng" dirty="0">
                <a:solidFill>
                  <a:schemeClr val="accent5">
                    <a:lumMod val="75000"/>
                  </a:schemeClr>
                </a:solidFill>
                <a:latin typeface="+mn-lt"/>
                <a:cs typeface="+mn-cs"/>
              </a:rPr>
              <a:t> </a:t>
            </a:r>
            <a:r>
              <a:rPr lang="en-US" sz="6000" b="1" i="1" u="sng" dirty="0">
                <a:solidFill>
                  <a:srgbClr val="33CC33"/>
                </a:solidFill>
                <a:latin typeface="+mn-lt"/>
                <a:cs typeface="+mn-cs"/>
              </a:rPr>
              <a:t>De Andrei </a:t>
            </a:r>
            <a:r>
              <a:rPr lang="en-US" sz="6000" b="1" i="1" u="sng" dirty="0" err="1">
                <a:solidFill>
                  <a:srgbClr val="33CC33"/>
                </a:solidFill>
                <a:latin typeface="+mn-lt"/>
                <a:cs typeface="+mn-cs"/>
              </a:rPr>
              <a:t>Saulean</a:t>
            </a:r>
            <a:endParaRPr lang="ro-RO" sz="6000" b="1" i="1" u="sng" dirty="0">
              <a:solidFill>
                <a:srgbClr val="33CC33"/>
              </a:solidFill>
              <a:latin typeface="+mn-lt"/>
              <a:cs typeface="+mn-cs"/>
            </a:endParaRPr>
          </a:p>
        </p:txBody>
      </p:sp>
      <p:pic>
        <p:nvPicPr>
          <p:cNvPr id="8" name="j0214098.wav">
            <a:hlinkClick r:id="" action="ppaction://media"/>
          </p:cNvPr>
          <p:cNvPicPr>
            <a:picLocks noRot="1" noChangeAspect="1"/>
          </p:cNvPicPr>
          <p:nvPr>
            <a:wavAudioFile r:embed="rId1" name="j0214098.wav"/>
          </p:nvPr>
        </p:nvPicPr>
        <p:blipFill>
          <a:blip r:embed="rId4" cstate="print"/>
          <a:srcRect/>
          <a:stretch>
            <a:fillRect/>
          </a:stretch>
        </p:blipFill>
        <p:spPr bwMode="auto">
          <a:xfrm>
            <a:off x="9753600" y="7391400"/>
            <a:ext cx="304800" cy="304800"/>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8" dur="3000" fill="hold"/>
                                        <p:tgtEl>
                                          <p:spTgt spid="6">
                                            <p:txEl>
                                              <p:pRg st="0" end="0"/>
                                            </p:txEl>
                                          </p:spTgt>
                                        </p:tgtEl>
                                        <p:attrNameLst>
                                          <p:attrName>ppt_y</p:attrName>
                                        </p:attrNameLst>
                                      </p:cBhvr>
                                      <p:tavLst>
                                        <p:tav tm="0">
                                          <p:val>
                                            <p:strVal val="#ppt_y+1"/>
                                          </p:val>
                                        </p:tav>
                                        <p:tav tm="100000">
                                          <p:val>
                                            <p:strVal val="#ppt_y-1"/>
                                          </p:val>
                                        </p:tav>
                                      </p:tavLst>
                                    </p:anim>
                                  </p:childTnLst>
                                </p:cTn>
                              </p:par>
                              <p:par>
                                <p:cTn id="9" presetID="1" presetClass="mediacall" presetSubtype="0" fill="hold" nodeType="withEffect">
                                  <p:stCondLst>
                                    <p:cond delay="0"/>
                                  </p:stCondLst>
                                  <p:childTnLst>
                                    <p:cmd type="call" cmd="playFrom(0.0)">
                                      <p:cBhvr>
                                        <p:cTn id="10"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Autofit/>
          </a:bodyPr>
          <a:lstStyle/>
          <a:p>
            <a:pPr algn="ctr" fontAlgn="auto">
              <a:spcAft>
                <a:spcPts val="0"/>
              </a:spcAft>
              <a:defRPr/>
            </a:pPr>
            <a:r>
              <a:rPr lang="en-US" sz="4000" i="1" u="sng" dirty="0" err="1" smtClean="0">
                <a:effectLst>
                  <a:outerShdw blurRad="38100" dist="38100" dir="2700000" algn="tl">
                    <a:srgbClr val="000000">
                      <a:alpha val="43137"/>
                    </a:srgbClr>
                  </a:outerShdw>
                </a:effectLst>
              </a:rPr>
              <a:t>Pastele</a:t>
            </a:r>
            <a:endParaRPr lang="en-US" sz="4000" i="1" u="sng"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600200"/>
            <a:ext cx="7467600" cy="3505200"/>
          </a:xfrm>
        </p:spPr>
        <p:txBody>
          <a:bodyPr/>
          <a:lstStyle/>
          <a:p>
            <a:r>
              <a:rPr lang="vi-VN" sz="2800" b="1" smtClean="0">
                <a:solidFill>
                  <a:schemeClr val="accent1"/>
                </a:solidFill>
              </a:rPr>
              <a:t>Paștele</a:t>
            </a:r>
            <a:r>
              <a:rPr lang="vi-VN" sz="2800" smtClean="0">
                <a:solidFill>
                  <a:schemeClr val="accent1"/>
                </a:solidFill>
              </a:rPr>
              <a:t> (latină </a:t>
            </a:r>
            <a:r>
              <a:rPr lang="vi-VN" sz="2800" i="1" smtClean="0">
                <a:solidFill>
                  <a:schemeClr val="accent1"/>
                </a:solidFill>
              </a:rPr>
              <a:t>pascha</a:t>
            </a:r>
            <a:r>
              <a:rPr lang="vi-VN" sz="2800" smtClean="0">
                <a:solidFill>
                  <a:schemeClr val="accent1"/>
                </a:solidFill>
              </a:rPr>
              <a:t>; ebraică </a:t>
            </a:r>
            <a:r>
              <a:rPr lang="he-IL" sz="2800" i="1" smtClean="0">
                <a:solidFill>
                  <a:schemeClr val="accent1"/>
                </a:solidFill>
              </a:rPr>
              <a:t>פסח</a:t>
            </a:r>
            <a:r>
              <a:rPr lang="he-IL" sz="2800" smtClean="0">
                <a:solidFill>
                  <a:schemeClr val="accent1"/>
                </a:solidFill>
              </a:rPr>
              <a:t>, </a:t>
            </a:r>
            <a:r>
              <a:rPr lang="en-US" sz="2800" smtClean="0">
                <a:solidFill>
                  <a:schemeClr val="accent1"/>
                </a:solidFill>
              </a:rPr>
              <a:t> </a:t>
            </a:r>
            <a:r>
              <a:rPr lang="vi-VN" sz="2800" smtClean="0">
                <a:solidFill>
                  <a:schemeClr val="accent1"/>
                </a:solidFill>
              </a:rPr>
              <a:t>pronunțat </a:t>
            </a:r>
            <a:r>
              <a:rPr lang="vi-VN" sz="2800" i="1" smtClean="0">
                <a:solidFill>
                  <a:schemeClr val="accent1"/>
                </a:solidFill>
              </a:rPr>
              <a:t>pessach</a:t>
            </a:r>
            <a:r>
              <a:rPr lang="vi-VN" sz="2800" smtClean="0">
                <a:solidFill>
                  <a:schemeClr val="accent1"/>
                </a:solidFill>
              </a:rPr>
              <a:t>; greacă </a:t>
            </a:r>
            <a:r>
              <a:rPr lang="el-GR" sz="2800" i="1" smtClean="0">
                <a:solidFill>
                  <a:schemeClr val="accent1"/>
                </a:solidFill>
              </a:rPr>
              <a:t>Πάσχα</a:t>
            </a:r>
            <a:r>
              <a:rPr lang="el-GR" sz="2800" smtClean="0">
                <a:solidFill>
                  <a:schemeClr val="accent1"/>
                </a:solidFill>
              </a:rPr>
              <a:t>) </a:t>
            </a:r>
            <a:r>
              <a:rPr lang="vi-VN" sz="2800" smtClean="0">
                <a:solidFill>
                  <a:schemeClr val="accent1"/>
                </a:solidFill>
              </a:rPr>
              <a:t>este o sărbătoare religioasă anuală cu semnificații diferite, întâlnită în creștinism și iudaism. Unele obiceiuri de Paști se regăsesc, cu semnificație diferită, în antichitatea anterioară religiilor biblice.</a:t>
            </a:r>
          </a:p>
          <a:p>
            <a:endParaRPr lang="en-US" smtClean="0"/>
          </a:p>
        </p:txBody>
      </p:sp>
      <p:pic>
        <p:nvPicPr>
          <p:cNvPr id="50178" name="Picture 2" descr="C:\Users\Filip\AppData\Local\Microsoft\Windows\Temporary Internet Files\Content.IE5\6BEM5M7E\MC900436379[1].png"/>
          <p:cNvPicPr>
            <a:picLocks noChangeAspect="1" noChangeArrowheads="1"/>
          </p:cNvPicPr>
          <p:nvPr/>
        </p:nvPicPr>
        <p:blipFill>
          <a:blip r:embed="rId2" cstate="print"/>
          <a:srcRect/>
          <a:stretch>
            <a:fillRect/>
          </a:stretch>
        </p:blipFill>
        <p:spPr bwMode="auto">
          <a:xfrm>
            <a:off x="3352800" y="4495800"/>
            <a:ext cx="2019300" cy="1981200"/>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 presetClass="entr" presetSubtype="16"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par>
                          <p:cTn id="14" fill="hold">
                            <p:stCondLst>
                              <p:cond delay="1500"/>
                            </p:stCondLst>
                            <p:childTnLst>
                              <p:par>
                                <p:cTn id="15" presetID="5" presetClass="entr" presetSubtype="10" fill="hold" nodeType="afterEffect">
                                  <p:stCondLst>
                                    <p:cond delay="0"/>
                                  </p:stCondLst>
                                  <p:childTnLst>
                                    <p:set>
                                      <p:cBhvr>
                                        <p:cTn id="16" dur="1" fill="hold">
                                          <p:stCondLst>
                                            <p:cond delay="0"/>
                                          </p:stCondLst>
                                        </p:cTn>
                                        <p:tgtEl>
                                          <p:spTgt spid="50178"/>
                                        </p:tgtEl>
                                        <p:attrNameLst>
                                          <p:attrName>style.visibility</p:attrName>
                                        </p:attrNameLst>
                                      </p:cBhvr>
                                      <p:to>
                                        <p:strVal val="visible"/>
                                      </p:to>
                                    </p:set>
                                    <p:animEffect transition="in" filter="checkerboard(across)">
                                      <p:cBhvr>
                                        <p:cTn id="1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Filip\Desktop\Andrei\imagesCACGS913.jpg"/>
          <p:cNvPicPr>
            <a:picLocks noChangeAspect="1" noChangeArrowheads="1"/>
          </p:cNvPicPr>
          <p:nvPr/>
        </p:nvPicPr>
        <p:blipFill>
          <a:blip r:embed="rId2" cstate="print"/>
          <a:srcRect/>
          <a:stretch>
            <a:fillRect/>
          </a:stretch>
        </p:blipFill>
        <p:spPr bwMode="auto">
          <a:xfrm>
            <a:off x="4876800" y="2971800"/>
            <a:ext cx="4114800" cy="3733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7" name="Title 6"/>
          <p:cNvSpPr>
            <a:spLocks noGrp="1"/>
          </p:cNvSpPr>
          <p:nvPr>
            <p:ph type="title"/>
          </p:nvPr>
        </p:nvSpPr>
        <p:spPr>
          <a:xfrm>
            <a:off x="228600" y="304800"/>
            <a:ext cx="8458200" cy="2514600"/>
          </a:xfrm>
        </p:spPr>
        <p:txBody>
          <a:bodyPr/>
          <a:lstStyle/>
          <a:p>
            <a:pPr eaLnBrk="1" fontAlgn="auto" hangingPunct="1">
              <a:spcAft>
                <a:spcPts val="0"/>
              </a:spcAft>
              <a:defRPr/>
            </a:pPr>
            <a:r>
              <a:rPr lang="vi-VN" sz="3200" dirty="0" smtClean="0"/>
              <a:t/>
            </a:r>
            <a:br>
              <a:rPr lang="vi-VN" sz="3200" dirty="0" smtClean="0"/>
            </a:br>
            <a:endParaRPr lang="en-US" sz="3200" dirty="0"/>
          </a:p>
        </p:txBody>
      </p:sp>
      <p:sp>
        <p:nvSpPr>
          <p:cNvPr id="8" name="Text Placeholder 7"/>
          <p:cNvSpPr>
            <a:spLocks noGrp="1"/>
          </p:cNvSpPr>
          <p:nvPr>
            <p:ph type="body" idx="1"/>
          </p:nvPr>
        </p:nvSpPr>
        <p:spPr>
          <a:xfrm>
            <a:off x="228600" y="2743200"/>
            <a:ext cx="4419600" cy="3962400"/>
          </a:xfrm>
        </p:spPr>
        <p:txBody>
          <a:bodyPr>
            <a:normAutofit/>
          </a:bodyPr>
          <a:lstStyle/>
          <a:p>
            <a:pPr eaLnBrk="1" fontAlgn="auto" hangingPunct="1">
              <a:spcAft>
                <a:spcPts val="0"/>
              </a:spcAft>
              <a:buClr>
                <a:schemeClr val="tx1">
                  <a:shade val="95000"/>
                </a:schemeClr>
              </a:buClr>
              <a:buFont typeface="Wingdings 2"/>
              <a:buNone/>
              <a:defRPr/>
            </a:pPr>
            <a:r>
              <a:rPr lang="vi-VN" sz="3200" dirty="0" smtClean="0">
                <a:solidFill>
                  <a:schemeClr val="accent5">
                    <a:lumMod val="75000"/>
                  </a:schemeClr>
                </a:solidFill>
              </a:rPr>
              <a:t>Dumnezeu în religiile creștine, în a treia zi după răstignirea Sa din Vinerea Mare. Data de început a Paștelui marchează începutul anului ecleziastic creștin.</a:t>
            </a:r>
            <a:endParaRPr lang="en-US" sz="3200" dirty="0">
              <a:solidFill>
                <a:schemeClr val="accent5">
                  <a:lumMod val="75000"/>
                </a:schemeClr>
              </a:solidFill>
            </a:endParaRPr>
          </a:p>
        </p:txBody>
      </p:sp>
      <p:sp>
        <p:nvSpPr>
          <p:cNvPr id="9" name="Rectangle 8"/>
          <p:cNvSpPr/>
          <p:nvPr/>
        </p:nvSpPr>
        <p:spPr>
          <a:xfrm>
            <a:off x="228600" y="228600"/>
            <a:ext cx="8610600" cy="2654300"/>
          </a:xfrm>
          <a:prstGeom prst="rect">
            <a:avLst/>
          </a:prstGeom>
        </p:spPr>
        <p:txBody>
          <a:bodyPr>
            <a:spAutoFit/>
          </a:bodyPr>
          <a:lstStyle/>
          <a:p>
            <a:pPr fontAlgn="auto">
              <a:spcBef>
                <a:spcPts val="0"/>
              </a:spcBef>
              <a:spcAft>
                <a:spcPts val="0"/>
              </a:spcAft>
              <a:defRPr/>
            </a:pPr>
            <a:r>
              <a:rPr lang="en-US" sz="3200" b="1" i="1" dirty="0">
                <a:solidFill>
                  <a:schemeClr val="accent3">
                    <a:lumMod val="75000"/>
                  </a:schemeClr>
                </a:solidFill>
                <a:latin typeface="+mn-lt"/>
                <a:cs typeface="+mn-cs"/>
              </a:rPr>
              <a:t> </a:t>
            </a:r>
            <a:r>
              <a:rPr lang="vi-VN" sz="3200" b="1" i="1" dirty="0">
                <a:solidFill>
                  <a:schemeClr val="accent3">
                    <a:lumMod val="75000"/>
                  </a:schemeClr>
                </a:solidFill>
                <a:latin typeface="+mn-lt"/>
                <a:cs typeface="+mn-cs"/>
              </a:rPr>
              <a:t>Semnificație</a:t>
            </a:r>
          </a:p>
          <a:p>
            <a:pPr fontAlgn="auto">
              <a:spcBef>
                <a:spcPts val="0"/>
              </a:spcBef>
              <a:spcAft>
                <a:spcPts val="0"/>
              </a:spcAft>
              <a:defRPr/>
            </a:pPr>
            <a:r>
              <a:rPr lang="en-US" sz="3200" dirty="0">
                <a:latin typeface="+mn-lt"/>
                <a:cs typeface="+mn-cs"/>
              </a:rPr>
              <a:t>    </a:t>
            </a:r>
            <a:r>
              <a:rPr lang="vi-VN" sz="3200" dirty="0">
                <a:solidFill>
                  <a:schemeClr val="accent5">
                    <a:lumMod val="75000"/>
                  </a:schemeClr>
                </a:solidFill>
                <a:latin typeface="+mn-lt"/>
                <a:cs typeface="+mn-cs"/>
              </a:rPr>
              <a:t>Paștele reprezintă una dintre cele mai importante sărbători anuale creștine, care comemorează evenimentul fundamental al creștinismul</a:t>
            </a:r>
            <a:r>
              <a:rPr lang="en-US" sz="3200" dirty="0">
                <a:solidFill>
                  <a:schemeClr val="accent5">
                    <a:lumMod val="75000"/>
                  </a:schemeClr>
                </a:solidFill>
                <a:latin typeface="+mn-lt"/>
                <a:cs typeface="+mn-cs"/>
              </a:rPr>
              <a:t>u</a:t>
            </a:r>
            <a:r>
              <a:rPr lang="vi-VN" sz="3200" dirty="0">
                <a:solidFill>
                  <a:schemeClr val="accent5">
                    <a:lumMod val="75000"/>
                  </a:schemeClr>
                </a:solidFill>
                <a:latin typeface="+mn-lt"/>
                <a:cs typeface="+mn-cs"/>
              </a:rPr>
              <a:t>i, Învierea lui Iisus Hristos, considerat Fiul lui</a:t>
            </a:r>
          </a:p>
        </p:txBody>
      </p:sp>
      <p:sp>
        <p:nvSpPr>
          <p:cNvPr id="10" name="5-Point Star 9"/>
          <p:cNvSpPr/>
          <p:nvPr/>
        </p:nvSpPr>
        <p:spPr>
          <a:xfrm>
            <a:off x="0" y="533400"/>
            <a:ext cx="685800" cy="685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51" name="Picture 3" descr="C:\Users\Ruben\AppData\Local\Microsoft\Windows\Temporary Internet Files\Content.IE5\RNY15WHD\MC900212783[1].wmf"/>
          <p:cNvPicPr>
            <a:picLocks noChangeAspect="1" noChangeArrowheads="1"/>
          </p:cNvPicPr>
          <p:nvPr/>
        </p:nvPicPr>
        <p:blipFill>
          <a:blip r:embed="rId3" cstate="print"/>
          <a:srcRect/>
          <a:stretch>
            <a:fillRect/>
          </a:stretch>
        </p:blipFill>
        <p:spPr bwMode="auto">
          <a:xfrm>
            <a:off x="7543800" y="1600200"/>
            <a:ext cx="1400175" cy="9525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4"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from="(-#ppt_w/2)" to="(#ppt_x)" calcmode="lin" valueType="num">
                                      <p:cBhvr>
                                        <p:cTn id="13" dur="600" fill="hold">
                                          <p:stCondLst>
                                            <p:cond delay="0"/>
                                          </p:stCondLst>
                                        </p:cTn>
                                        <p:tgtEl>
                                          <p:spTgt spid="10"/>
                                        </p:tgtEl>
                                        <p:attrNameLst>
                                          <p:attrName>ppt_x</p:attrName>
                                        </p:attrNameLst>
                                      </p:cBhvr>
                                    </p:anim>
                                    <p:anim from="0" to="-1.0" calcmode="lin" valueType="num">
                                      <p:cBhvr>
                                        <p:cTn id="14" dur="200" decel="50000" autoRev="1" fill="hold">
                                          <p:stCondLst>
                                            <p:cond delay="600"/>
                                          </p:stCondLst>
                                        </p:cTn>
                                        <p:tgtEl>
                                          <p:spTgt spid="10"/>
                                        </p:tgtEl>
                                        <p:attrNameLst>
                                          <p:attrName>xshear</p:attrName>
                                        </p:attrNameLst>
                                      </p:cBhvr>
                                    </p:anim>
                                    <p:animScale>
                                      <p:cBhvr>
                                        <p:cTn id="15" dur="200" decel="100000" autoRev="1" fill="hold">
                                          <p:stCondLst>
                                            <p:cond delay="600"/>
                                          </p:stCondLst>
                                        </p:cTn>
                                        <p:tgtEl>
                                          <p:spTgt spid="10"/>
                                        </p:tgtEl>
                                      </p:cBhvr>
                                      <p:from x="100000" y="100000"/>
                                      <p:to x="80000" y="100000"/>
                                    </p:animScale>
                                    <p:anim by="(#ppt_h/3+#ppt_w*0.1)" calcmode="lin" valueType="num">
                                      <p:cBhvr additive="sum">
                                        <p:cTn id="16" dur="200" decel="100000" autoRev="1" fill="hold">
                                          <p:stCondLst>
                                            <p:cond delay="600"/>
                                          </p:stCondLst>
                                        </p:cTn>
                                        <p:tgtEl>
                                          <p:spTgt spid="10"/>
                                        </p:tgtEl>
                                        <p:attrNameLst>
                                          <p:attrName>ppt_x</p:attrName>
                                        </p:attrNameLst>
                                      </p:cBhvr>
                                    </p:anim>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 calcmode="lin" valueType="num">
                                      <p:cBhvr additive="base">
                                        <p:cTn id="20"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37" presetClass="entr" presetSubtype="0" fill="hold" nodeType="after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fade">
                                      <p:cBhvr>
                                        <p:cTn id="30" dur="1000"/>
                                        <p:tgtEl>
                                          <p:spTgt spid="2051"/>
                                        </p:tgtEl>
                                      </p:cBhvr>
                                    </p:animEffect>
                                    <p:anim calcmode="lin" valueType="num">
                                      <p:cBhvr>
                                        <p:cTn id="31" dur="1000" fill="hold"/>
                                        <p:tgtEl>
                                          <p:spTgt spid="2051"/>
                                        </p:tgtEl>
                                        <p:attrNameLst>
                                          <p:attrName>ppt_x</p:attrName>
                                        </p:attrNameLst>
                                      </p:cBhvr>
                                      <p:tavLst>
                                        <p:tav tm="0">
                                          <p:val>
                                            <p:strVal val="#ppt_x"/>
                                          </p:val>
                                        </p:tav>
                                        <p:tav tm="100000">
                                          <p:val>
                                            <p:strVal val="#ppt_x"/>
                                          </p:val>
                                        </p:tav>
                                      </p:tavLst>
                                    </p:anim>
                                    <p:anim calcmode="lin" valueType="num">
                                      <p:cBhvr>
                                        <p:cTn id="32" dur="900" decel="100000" fill="hold"/>
                                        <p:tgtEl>
                                          <p:spTgt spid="205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51"/>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3075"/>
                                        </p:tgtEl>
                                        <p:attrNameLst>
                                          <p:attrName>style.visibility</p:attrName>
                                        </p:attrNameLst>
                                      </p:cBhvr>
                                      <p:to>
                                        <p:strVal val="visible"/>
                                      </p:to>
                                    </p:set>
                                    <p:animEffect transition="in" filter="wipe(down)">
                                      <p:cBhvr>
                                        <p:cTn id="37" dur="580">
                                          <p:stCondLst>
                                            <p:cond delay="0"/>
                                          </p:stCondLst>
                                        </p:cTn>
                                        <p:tgtEl>
                                          <p:spTgt spid="3075"/>
                                        </p:tgtEl>
                                      </p:cBhvr>
                                    </p:animEffect>
                                    <p:anim calcmode="lin" valueType="num">
                                      <p:cBhvr>
                                        <p:cTn id="38"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43" dur="26">
                                          <p:stCondLst>
                                            <p:cond delay="650"/>
                                          </p:stCondLst>
                                        </p:cTn>
                                        <p:tgtEl>
                                          <p:spTgt spid="3075"/>
                                        </p:tgtEl>
                                      </p:cBhvr>
                                      <p:to x="100000" y="60000"/>
                                    </p:animScale>
                                    <p:animScale>
                                      <p:cBhvr>
                                        <p:cTn id="44" dur="166" decel="50000">
                                          <p:stCondLst>
                                            <p:cond delay="676"/>
                                          </p:stCondLst>
                                        </p:cTn>
                                        <p:tgtEl>
                                          <p:spTgt spid="3075"/>
                                        </p:tgtEl>
                                      </p:cBhvr>
                                      <p:to x="100000" y="100000"/>
                                    </p:animScale>
                                    <p:animScale>
                                      <p:cBhvr>
                                        <p:cTn id="45" dur="26">
                                          <p:stCondLst>
                                            <p:cond delay="1312"/>
                                          </p:stCondLst>
                                        </p:cTn>
                                        <p:tgtEl>
                                          <p:spTgt spid="3075"/>
                                        </p:tgtEl>
                                      </p:cBhvr>
                                      <p:to x="100000" y="80000"/>
                                    </p:animScale>
                                    <p:animScale>
                                      <p:cBhvr>
                                        <p:cTn id="46" dur="166" decel="50000">
                                          <p:stCondLst>
                                            <p:cond delay="1338"/>
                                          </p:stCondLst>
                                        </p:cTn>
                                        <p:tgtEl>
                                          <p:spTgt spid="3075"/>
                                        </p:tgtEl>
                                      </p:cBhvr>
                                      <p:to x="100000" y="100000"/>
                                    </p:animScale>
                                    <p:animScale>
                                      <p:cBhvr>
                                        <p:cTn id="47" dur="26">
                                          <p:stCondLst>
                                            <p:cond delay="1642"/>
                                          </p:stCondLst>
                                        </p:cTn>
                                        <p:tgtEl>
                                          <p:spTgt spid="3075"/>
                                        </p:tgtEl>
                                      </p:cBhvr>
                                      <p:to x="100000" y="90000"/>
                                    </p:animScale>
                                    <p:animScale>
                                      <p:cBhvr>
                                        <p:cTn id="48" dur="166" decel="50000">
                                          <p:stCondLst>
                                            <p:cond delay="1668"/>
                                          </p:stCondLst>
                                        </p:cTn>
                                        <p:tgtEl>
                                          <p:spTgt spid="3075"/>
                                        </p:tgtEl>
                                      </p:cBhvr>
                                      <p:to x="100000" y="100000"/>
                                    </p:animScale>
                                    <p:animScale>
                                      <p:cBhvr>
                                        <p:cTn id="49" dur="26">
                                          <p:stCondLst>
                                            <p:cond delay="1808"/>
                                          </p:stCondLst>
                                        </p:cTn>
                                        <p:tgtEl>
                                          <p:spTgt spid="3075"/>
                                        </p:tgtEl>
                                      </p:cBhvr>
                                      <p:to x="100000" y="95000"/>
                                    </p:animScale>
                                    <p:animScale>
                                      <p:cBhvr>
                                        <p:cTn id="50" dur="166" decel="50000">
                                          <p:stCondLst>
                                            <p:cond delay="1834"/>
                                          </p:stCondLst>
                                        </p:cTn>
                                        <p:tgtEl>
                                          <p:spTgt spid="307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686800" cy="838200"/>
          </a:xfrm>
        </p:spPr>
        <p:txBody>
          <a:bodyPr/>
          <a:lstStyle/>
          <a:p>
            <a:pPr fontAlgn="auto">
              <a:spcAft>
                <a:spcPts val="0"/>
              </a:spcAft>
              <a:defRPr/>
            </a:pPr>
            <a:r>
              <a:rPr lang="en-US" i="1" u="sng" dirty="0" err="1" smtClean="0">
                <a:solidFill>
                  <a:srgbClr val="00B050"/>
                </a:solidFill>
                <a:effectLst>
                  <a:outerShdw blurRad="38100" dist="38100" dir="2700000" algn="tl">
                    <a:srgbClr val="000000">
                      <a:alpha val="43137"/>
                    </a:srgbClr>
                  </a:outerShdw>
                </a:effectLst>
                <a:latin typeface="Comic Sans MS" pitchFamily="66" charset="0"/>
              </a:rPr>
              <a:t>Etimologie</a:t>
            </a:r>
            <a:endParaRPr lang="en-US" i="1" u="sng" dirty="0">
              <a:solidFill>
                <a:srgbClr val="00B050"/>
              </a:solidFill>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a:solidFill>
            <a:schemeClr val="tx1">
              <a:lumMod val="95000"/>
              <a:lumOff val="5000"/>
              <a:alpha val="33000"/>
            </a:schemeClr>
          </a:solidFill>
        </p:spPr>
        <p:txBody>
          <a:bodyPr>
            <a:normAutofit/>
          </a:bodyPr>
          <a:lstStyle/>
          <a:p>
            <a:pPr fontAlgn="auto">
              <a:spcAft>
                <a:spcPts val="0"/>
              </a:spcAft>
              <a:buFont typeface="Wingdings 2"/>
              <a:buChar char=""/>
              <a:defRPr/>
            </a:pPr>
            <a:r>
              <a:rPr lang="vi-VN" sz="2400" dirty="0" smtClean="0">
                <a:solidFill>
                  <a:schemeClr val="bg2"/>
                </a:solidFill>
              </a:rPr>
              <a:t>Cuvântul </a:t>
            </a:r>
            <a:r>
              <a:rPr lang="vi-VN" sz="2400" i="1" dirty="0" smtClean="0">
                <a:solidFill>
                  <a:schemeClr val="bg2"/>
                </a:solidFill>
              </a:rPr>
              <a:t>Paști</a:t>
            </a:r>
            <a:r>
              <a:rPr lang="vi-VN" sz="2400" dirty="0" smtClean="0">
                <a:solidFill>
                  <a:schemeClr val="bg2"/>
                </a:solidFill>
              </a:rPr>
              <a:t> (acceptat și ca </a:t>
            </a:r>
            <a:r>
              <a:rPr lang="vi-VN" sz="2400" i="1" dirty="0" smtClean="0">
                <a:solidFill>
                  <a:schemeClr val="bg2"/>
                </a:solidFill>
              </a:rPr>
              <a:t>Paște</a:t>
            </a:r>
            <a:r>
              <a:rPr lang="vi-VN" sz="2400" dirty="0" smtClean="0">
                <a:solidFill>
                  <a:schemeClr val="bg2"/>
                </a:solidFill>
              </a:rPr>
              <a:t>) provine în limba română din forma bizantino-latină </a:t>
            </a:r>
            <a:r>
              <a:rPr lang="vi-VN" sz="2400" i="1" dirty="0" smtClean="0">
                <a:solidFill>
                  <a:schemeClr val="bg2"/>
                </a:solidFill>
              </a:rPr>
              <a:t>Pastihae</a:t>
            </a:r>
            <a:r>
              <a:rPr lang="vi-VN" sz="2400" dirty="0" smtClean="0">
                <a:solidFill>
                  <a:schemeClr val="bg2"/>
                </a:solidFill>
              </a:rPr>
              <a:t> a cuvântul de origine evreiască </a:t>
            </a:r>
            <a:r>
              <a:rPr lang="vi-VN" sz="2400" i="1" dirty="0" smtClean="0">
                <a:solidFill>
                  <a:schemeClr val="bg2"/>
                </a:solidFill>
              </a:rPr>
              <a:t>Pesah</a:t>
            </a:r>
            <a:r>
              <a:rPr lang="vi-VN" sz="2400" dirty="0" smtClean="0">
                <a:solidFill>
                  <a:schemeClr val="bg2"/>
                </a:solidFill>
              </a:rPr>
              <a:t> (trecere), moștenit de evrei de la egipteni. Evreii numeau Paseha (Paști) — sau sărbătoarea azimilor — sărbătoarea lor anuală în amintirea trecerii prin Mare</a:t>
            </a:r>
            <a:r>
              <a:rPr lang="en-US" sz="3000" dirty="0" smtClean="0">
                <a:solidFill>
                  <a:schemeClr val="bg2"/>
                </a:solidFill>
              </a:rPr>
              <a:t>a</a:t>
            </a:r>
            <a:r>
              <a:rPr lang="en-US" sz="2400" dirty="0" smtClean="0">
                <a:solidFill>
                  <a:schemeClr val="bg2"/>
                </a:solidFill>
              </a:rPr>
              <a:t> </a:t>
            </a:r>
            <a:r>
              <a:rPr lang="vi-VN" sz="2400" dirty="0" smtClean="0">
                <a:solidFill>
                  <a:schemeClr val="bg2"/>
                </a:solidFill>
              </a:rPr>
              <a:t>Roșie</a:t>
            </a:r>
            <a:r>
              <a:rPr lang="en-US" sz="2400" dirty="0" smtClean="0">
                <a:solidFill>
                  <a:schemeClr val="bg2"/>
                </a:solidFill>
              </a:rPr>
              <a:t> </a:t>
            </a:r>
            <a:r>
              <a:rPr lang="vi-VN" sz="2400" dirty="0" smtClean="0">
                <a:solidFill>
                  <a:schemeClr val="bg2"/>
                </a:solidFill>
              </a:rPr>
              <a:t>și a eliberării lor din robia Egiptului (Ieșire XII, 27), care se prăznuia la 14 Nisan și coincidea cu prima lună plină de după echinocțiul de primăvară.</a:t>
            </a:r>
          </a:p>
          <a:p>
            <a:pPr fontAlgn="auto">
              <a:spcAft>
                <a:spcPts val="0"/>
              </a:spcAft>
              <a:buFont typeface="Wingdings 2"/>
              <a:buChar char=""/>
              <a:defRPr/>
            </a:pPr>
            <a:endParaRPr lang="en-US" dirty="0"/>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37"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ste9.jpg"/>
          <p:cNvPicPr>
            <a:picLocks noChangeAspect="1"/>
          </p:cNvPicPr>
          <p:nvPr/>
        </p:nvPicPr>
        <p:blipFill>
          <a:blip r:embed="rId2" cstate="print"/>
          <a:stretch>
            <a:fillRect/>
          </a:stretch>
        </p:blipFill>
        <p:spPr>
          <a:xfrm>
            <a:off x="0" y="0"/>
            <a:ext cx="9144000" cy="6858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itle 4"/>
          <p:cNvSpPr>
            <a:spLocks noGrp="1"/>
          </p:cNvSpPr>
          <p:nvPr>
            <p:ph type="title"/>
          </p:nvPr>
        </p:nvSpPr>
        <p:spPr>
          <a:xfrm>
            <a:off x="914400" y="512763"/>
            <a:ext cx="7772400" cy="914400"/>
          </a:xfrm>
        </p:spPr>
        <p:txBody>
          <a:bodyPr/>
          <a:lstStyle/>
          <a:p>
            <a:pPr algn="l">
              <a:defRPr/>
            </a:pPr>
            <a:r>
              <a:rPr lang="en-US" b="1" i="1" dirty="0" err="1" smtClean="0">
                <a:solidFill>
                  <a:schemeClr val="tx2">
                    <a:lumMod val="50000"/>
                  </a:schemeClr>
                </a:solidFill>
                <a:effectLst>
                  <a:outerShdw blurRad="38100" dist="38100" dir="2700000" algn="tl">
                    <a:srgbClr val="000000">
                      <a:alpha val="43137"/>
                    </a:srgbClr>
                  </a:outerShdw>
                </a:effectLst>
              </a:rPr>
              <a:t>Etimologie</a:t>
            </a:r>
            <a:r>
              <a:rPr lang="en-US" b="1" i="1" dirty="0" smtClean="0">
                <a:solidFill>
                  <a:schemeClr val="tx2">
                    <a:lumMod val="50000"/>
                  </a:schemeClr>
                </a:solidFill>
                <a:effectLst>
                  <a:outerShdw blurRad="38100" dist="38100" dir="2700000" algn="tl">
                    <a:srgbClr val="000000">
                      <a:alpha val="43137"/>
                    </a:srgbClr>
                  </a:outerShdw>
                </a:effectLst>
              </a:rPr>
              <a:t> (2)</a:t>
            </a:r>
            <a:endParaRPr lang="en-US" b="1" i="1" dirty="0">
              <a:solidFill>
                <a:schemeClr val="tx2">
                  <a:lumMod val="50000"/>
                </a:schemeClr>
              </a:solidFill>
              <a:effectLst>
                <a:outerShdw blurRad="38100" dist="38100" dir="2700000" algn="tl">
                  <a:srgbClr val="000000">
                    <a:alpha val="43137"/>
                  </a:srgbClr>
                </a:outerShdw>
              </a:effectLst>
            </a:endParaRPr>
          </a:p>
        </p:txBody>
      </p:sp>
      <p:sp>
        <p:nvSpPr>
          <p:cNvPr id="6" name="Content Placeholder 5"/>
          <p:cNvSpPr>
            <a:spLocks noGrp="1"/>
          </p:cNvSpPr>
          <p:nvPr>
            <p:ph idx="1"/>
          </p:nvPr>
        </p:nvSpPr>
        <p:spPr>
          <a:xfrm>
            <a:off x="533400" y="1784350"/>
            <a:ext cx="7924800" cy="4768850"/>
          </a:xfrm>
          <a:solidFill>
            <a:schemeClr val="tx2">
              <a:lumMod val="40000"/>
              <a:lumOff val="60000"/>
              <a:alpha val="42000"/>
            </a:schemeClr>
          </a:solidFill>
        </p:spPr>
        <p:txBody>
          <a:bodyPr/>
          <a:lstStyle/>
          <a:p>
            <a:pPr>
              <a:defRPr/>
            </a:pPr>
            <a:r>
              <a:rPr lang="vi-VN" sz="2800" i="1" dirty="0" smtClean="0">
                <a:solidFill>
                  <a:schemeClr val="accent2">
                    <a:lumMod val="50000"/>
                  </a:schemeClr>
                </a:solidFill>
              </a:rPr>
              <a:t>Termenul ebraic de Paști a trecut deci în vocabularul creștin pentru că evenimentele istorice care sunt comemorate în sărbătoarea creștină, adică patimile, moartea și Învierea Domnului au coincis cu Paștile evreilor din anul 33. Însă este de la sine înțeles că obiectul sau motivul Paștilor creștine este cu totul altul decât al Paștilor evreilor, între vechea sărbătoare iudaică și cea creștină nefiind altă legătură decât una de nume și de coincidența cronologică.</a:t>
            </a:r>
          </a:p>
          <a:p>
            <a:pPr>
              <a:defRPr/>
            </a:pPr>
            <a:endParaRPr 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elicitare_de_Paste.jpg"/>
          <p:cNvPicPr>
            <a:picLocks noChangeAspect="1"/>
          </p:cNvPicPr>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a:xfrm>
            <a:off x="457200" y="274638"/>
            <a:ext cx="7467600" cy="715962"/>
          </a:xfrm>
        </p:spPr>
        <p:txBody>
          <a:bodyPr/>
          <a:lstStyle/>
          <a:p>
            <a:pPr algn="ctr" fontAlgn="auto">
              <a:spcAft>
                <a:spcPts val="0"/>
              </a:spcAft>
              <a:defRPr/>
            </a:pPr>
            <a:r>
              <a:rPr lang="en-US" b="1" i="1" u="sng" dirty="0" err="1" smtClean="0">
                <a:solidFill>
                  <a:srgbClr val="7030A0"/>
                </a:solidFill>
                <a:effectLst>
                  <a:outerShdw blurRad="38100" dist="38100" dir="2700000" algn="tl">
                    <a:srgbClr val="000000">
                      <a:alpha val="43137"/>
                    </a:srgbClr>
                  </a:outerShdw>
                </a:effectLst>
              </a:rPr>
              <a:t>Etimologie</a:t>
            </a:r>
            <a:r>
              <a:rPr lang="en-US" b="1" i="1" u="sng" dirty="0" smtClean="0">
                <a:solidFill>
                  <a:srgbClr val="7030A0"/>
                </a:solidFill>
                <a:effectLst>
                  <a:outerShdw blurRad="38100" dist="38100" dir="2700000" algn="tl">
                    <a:srgbClr val="000000">
                      <a:alpha val="43137"/>
                    </a:srgbClr>
                  </a:outerShdw>
                </a:effectLst>
              </a:rPr>
              <a:t> (3)</a:t>
            </a:r>
            <a:endParaRPr lang="en-US" b="1" i="1" u="sng" dirty="0">
              <a:solidFill>
                <a:srgbClr val="7030A0"/>
              </a:solidFill>
              <a:effectLst>
                <a:outerShdw blurRad="38100" dist="38100" dir="2700000" algn="tl">
                  <a:srgbClr val="000000">
                    <a:alpha val="43137"/>
                  </a:srgbClr>
                </a:outerShdw>
              </a:effectLst>
            </a:endParaRPr>
          </a:p>
        </p:txBody>
      </p:sp>
      <p:sp>
        <p:nvSpPr>
          <p:cNvPr id="6" name="Content Placeholder 5"/>
          <p:cNvSpPr>
            <a:spLocks noGrp="1"/>
          </p:cNvSpPr>
          <p:nvPr>
            <p:ph sz="quarter" idx="1"/>
          </p:nvPr>
        </p:nvSpPr>
        <p:spPr>
          <a:xfrm>
            <a:off x="457200" y="1371600"/>
            <a:ext cx="8077200" cy="5102225"/>
          </a:xfrm>
          <a:solidFill>
            <a:schemeClr val="bg1">
              <a:alpha val="40000"/>
            </a:schemeClr>
          </a:solidFill>
        </p:spPr>
        <p:txBody>
          <a:bodyPr>
            <a:normAutofit fontScale="62500" lnSpcReduction="20000"/>
          </a:bodyPr>
          <a:lstStyle/>
          <a:p>
            <a:pPr marL="274320" indent="-274320" fontAlgn="auto">
              <a:spcAft>
                <a:spcPts val="0"/>
              </a:spcAft>
              <a:buFont typeface="Wingdings"/>
              <a:buChar char=""/>
              <a:defRPr/>
            </a:pPr>
            <a:r>
              <a:rPr lang="vi-VN" sz="3500" dirty="0" smtClean="0"/>
              <a:t>O altă interpretare, răspândită în secolele trecute la catolici, a fost aceea de </a:t>
            </a:r>
            <a:r>
              <a:rPr lang="vi-VN" sz="3500" i="1" dirty="0" smtClean="0"/>
              <a:t>pascha – passione</a:t>
            </a:r>
            <a:r>
              <a:rPr lang="vi-VN" sz="3500" dirty="0" smtClean="0"/>
              <a:t>, de la </a:t>
            </a:r>
            <a:r>
              <a:rPr lang="vi-VN" sz="3500" i="1" dirty="0" smtClean="0"/>
              <a:t>passione – suferință</a:t>
            </a:r>
            <a:r>
              <a:rPr lang="vi-VN" sz="3500" dirty="0" smtClean="0"/>
              <a:t> (în greacă </a:t>
            </a:r>
            <a:r>
              <a:rPr lang="el-GR" sz="3500" i="1" dirty="0" smtClean="0"/>
              <a:t>πάσχω</a:t>
            </a:r>
            <a:r>
              <a:rPr lang="el-GR" sz="3500" dirty="0" smtClean="0"/>
              <a:t> (</a:t>
            </a:r>
            <a:r>
              <a:rPr lang="vi-VN" sz="3500" dirty="0" smtClean="0"/>
              <a:t>páscho – sufăr), </a:t>
            </a:r>
            <a:r>
              <a:rPr lang="el-GR" sz="3500" i="1" dirty="0" smtClean="0"/>
              <a:t>πάσχει</a:t>
            </a:r>
            <a:r>
              <a:rPr lang="el-GR" sz="3500" dirty="0" smtClean="0"/>
              <a:t> (</a:t>
            </a:r>
            <a:r>
              <a:rPr lang="vi-VN" sz="3500" dirty="0" smtClean="0"/>
              <a:t>páschei – suferă).</a:t>
            </a:r>
          </a:p>
          <a:p>
            <a:pPr marL="274320" indent="-274320" fontAlgn="auto">
              <a:spcAft>
                <a:spcPts val="0"/>
              </a:spcAft>
              <a:buFont typeface="Wingdings"/>
              <a:buChar char=""/>
              <a:defRPr/>
            </a:pPr>
            <a:r>
              <a:rPr lang="vi-VN" sz="3500" dirty="0" smtClean="0"/>
              <a:t>Unele limbi germanice numesc această sărbătoare după zeița Eostre:</a:t>
            </a:r>
          </a:p>
          <a:p>
            <a:pPr marL="274320" indent="-274320" fontAlgn="auto">
              <a:spcAft>
                <a:spcPts val="0"/>
              </a:spcAft>
              <a:buFont typeface="Wingdings"/>
              <a:buChar char=""/>
              <a:defRPr/>
            </a:pPr>
            <a:r>
              <a:rPr lang="vi-VN" sz="3500" dirty="0" smtClean="0"/>
              <a:t>germană </a:t>
            </a:r>
            <a:r>
              <a:rPr lang="vi-VN" sz="3500" i="1" dirty="0" smtClean="0"/>
              <a:t>Ostern</a:t>
            </a:r>
            <a:r>
              <a:rPr lang="vi-VN" sz="3500" dirty="0" smtClean="0"/>
              <a:t> (das), germana superioară medievală: </a:t>
            </a:r>
            <a:r>
              <a:rPr lang="vi-VN" sz="3500" i="1" dirty="0" smtClean="0"/>
              <a:t>ōsteren</a:t>
            </a:r>
            <a:r>
              <a:rPr lang="vi-VN" sz="3500" dirty="0" smtClean="0"/>
              <a:t> din vechea germană superioară: </a:t>
            </a:r>
            <a:r>
              <a:rPr lang="vi-VN" sz="3500" i="1" dirty="0" smtClean="0"/>
              <a:t>ōstarun</a:t>
            </a:r>
            <a:r>
              <a:rPr lang="vi-VN" sz="3500" dirty="0" smtClean="0"/>
              <a:t>, </a:t>
            </a:r>
            <a:r>
              <a:rPr lang="vi-VN" sz="3500" i="1" dirty="0" smtClean="0"/>
              <a:t>ōstarūn</a:t>
            </a:r>
            <a:r>
              <a:rPr lang="vi-VN" sz="3500" dirty="0" smtClean="0"/>
              <a:t> (formă la plural)</a:t>
            </a:r>
          </a:p>
          <a:p>
            <a:pPr marL="274320" indent="-274320" fontAlgn="auto">
              <a:spcAft>
                <a:spcPts val="0"/>
              </a:spcAft>
              <a:buFont typeface="Wingdings"/>
              <a:buChar char=""/>
              <a:defRPr/>
            </a:pPr>
            <a:r>
              <a:rPr lang="vi-VN" sz="3500" dirty="0" smtClean="0"/>
              <a:t>engleză </a:t>
            </a:r>
            <a:r>
              <a:rPr lang="vi-VN" sz="3500" i="1" dirty="0" smtClean="0"/>
              <a:t>Easter</a:t>
            </a:r>
            <a:r>
              <a:rPr lang="vi-VN" sz="3500" dirty="0" smtClean="0"/>
              <a:t>, dialect northumbrian: Eostre (În engleza medievală: </a:t>
            </a:r>
            <a:r>
              <a:rPr lang="vi-VN" sz="3500" i="1" dirty="0" smtClean="0"/>
              <a:t>ester</a:t>
            </a:r>
            <a:r>
              <a:rPr lang="vi-VN" sz="3500" dirty="0" smtClean="0"/>
              <a:t>, </a:t>
            </a:r>
            <a:r>
              <a:rPr lang="vi-VN" sz="3500" i="1" dirty="0" smtClean="0"/>
              <a:t>estre</a:t>
            </a:r>
            <a:r>
              <a:rPr lang="vi-VN" sz="3500" dirty="0" smtClean="0"/>
              <a:t> din englza veche: </a:t>
            </a:r>
            <a:r>
              <a:rPr lang="vi-VN" sz="3500" i="1" dirty="0" smtClean="0"/>
              <a:t>ēaster</a:t>
            </a:r>
            <a:r>
              <a:rPr lang="vi-VN" sz="3500" dirty="0" smtClean="0"/>
              <a:t>, </a:t>
            </a:r>
            <a:r>
              <a:rPr lang="vi-VN" sz="3500" i="1" dirty="0" smtClean="0"/>
              <a:t>ēastre</a:t>
            </a:r>
            <a:r>
              <a:rPr lang="vi-VN" sz="3500" dirty="0" smtClean="0"/>
              <a:t>. Alte denumiri ale Zeiței Mame a fertilității, reînvierii și zorilor: Ostare, Ostara, Ostern, Eostra, Eostre, Eostur, Eastra, Eastur, Austron and Ausos). La greci, zeița era numită Eos iar la romani Aurora.</a:t>
            </a:r>
          </a:p>
          <a:p>
            <a:pPr marL="274320" indent="-274320" fontAlgn="auto">
              <a:spcAft>
                <a:spcPts val="0"/>
              </a:spcAft>
              <a:buFont typeface="Wingdings"/>
              <a:buChar char=""/>
              <a:defRPr/>
            </a:pPr>
            <a:r>
              <a:rPr lang="vi-VN" sz="3500" dirty="0" smtClean="0"/>
              <a:t>Românii au preluat ambele forme.</a:t>
            </a:r>
          </a:p>
          <a:p>
            <a:pPr marL="274320" indent="-274320" fontAlgn="auto">
              <a:spcAft>
                <a:spcPts val="0"/>
              </a:spcAft>
              <a:buFont typeface="Wingdings"/>
              <a:buChar char=""/>
              <a:defRPr/>
            </a:pPr>
            <a:r>
              <a:rPr lang="vi-VN" sz="3500" dirty="0" smtClean="0"/>
              <a:t>Ambele denumiri, germană și engleză, provin din rădăcina indo-europeană </a:t>
            </a:r>
            <a:r>
              <a:rPr lang="vi-VN" sz="3500" i="1" dirty="0" smtClean="0"/>
              <a:t>aus</a:t>
            </a:r>
            <a:r>
              <a:rPr lang="vi-VN" sz="3500" dirty="0" smtClean="0"/>
              <a:t> — a străluci</a:t>
            </a:r>
            <a:r>
              <a:rPr lang="en-US" sz="3500" dirty="0" smtClean="0"/>
              <a:t>.</a:t>
            </a:r>
            <a:endParaRPr lang="vi-VN" sz="3500" dirty="0" smtClean="0"/>
          </a:p>
          <a:p>
            <a:pPr marL="274320" indent="-274320" fontAlgn="auto">
              <a:spcAft>
                <a:spcPts val="0"/>
              </a:spcAft>
              <a:buFont typeface="Wingdings"/>
              <a:buChar char=""/>
              <a:defRPr/>
            </a:pPr>
            <a:endParaRPr lang="en-US" dirty="0"/>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4" presetClass="entr" presetSubtype="16" fill="hold"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ox(in)">
                                      <p:cBhvr>
                                        <p:cTn id="10" dur="500"/>
                                        <p:tgtEl>
                                          <p:spTgt spid="6">
                                            <p:txEl>
                                              <p:pRg st="0" end="0"/>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box(in)">
                                      <p:cBhvr>
                                        <p:cTn id="13" dur="500"/>
                                        <p:tgtEl>
                                          <p:spTgt spid="6">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box(in)">
                                      <p:cBhvr>
                                        <p:cTn id="16" dur="500"/>
                                        <p:tgtEl>
                                          <p:spTgt spid="6">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ox(in)">
                                      <p:cBhvr>
                                        <p:cTn id="19" dur="500"/>
                                        <p:tgtEl>
                                          <p:spTgt spid="6">
                                            <p:txEl>
                                              <p:pRg st="3" end="3"/>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ox(in)">
                                      <p:cBhvr>
                                        <p:cTn id="22" dur="500"/>
                                        <p:tgtEl>
                                          <p:spTgt spid="6">
                                            <p:txEl>
                                              <p:pRg st="4" end="4"/>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box(in)">
                                      <p:cBhvr>
                                        <p:cTn id="25"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ilip\Desktop\Andrei\iepurasul_mustacios_iti_transmite_gand_frumos_paste_fericit.jpg"/>
          <p:cNvPicPr>
            <a:picLocks noChangeAspect="1" noChangeArrowheads="1"/>
          </p:cNvPicPr>
          <p:nvPr/>
        </p:nvPicPr>
        <p:blipFill>
          <a:blip r:embed="rId3" cstate="print"/>
          <a:srcRect/>
          <a:stretch>
            <a:fillRect/>
          </a:stretch>
        </p:blipFill>
        <p:spPr bwMode="auto">
          <a:xfrm>
            <a:off x="0" y="0"/>
            <a:ext cx="9144000" cy="685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Title 2"/>
          <p:cNvSpPr>
            <a:spLocks noGrp="1"/>
          </p:cNvSpPr>
          <p:nvPr>
            <p:ph type="ctrTitle"/>
          </p:nvPr>
        </p:nvSpPr>
        <p:spPr>
          <a:xfrm>
            <a:off x="152400" y="228600"/>
            <a:ext cx="8229600" cy="609600"/>
          </a:xfrm>
        </p:spPr>
        <p:txBody>
          <a:bodyPr>
            <a:normAutofit/>
          </a:bodyPr>
          <a:lstStyle/>
          <a:p>
            <a:pPr algn="l" eaLnBrk="1" fontAlgn="auto" hangingPunct="1">
              <a:spcAft>
                <a:spcPts val="0"/>
              </a:spcAft>
              <a:defRPr/>
            </a:pPr>
            <a:r>
              <a:rPr lang="en-US" sz="3200" dirty="0" err="1" smtClean="0">
                <a:solidFill>
                  <a:schemeClr val="accent4">
                    <a:lumMod val="60000"/>
                    <a:lumOff val="40000"/>
                  </a:schemeClr>
                </a:solidFill>
              </a:rPr>
              <a:t>Ce</a:t>
            </a:r>
            <a:r>
              <a:rPr lang="en-US" sz="3200" dirty="0" smtClean="0">
                <a:solidFill>
                  <a:schemeClr val="accent4">
                    <a:lumMod val="60000"/>
                    <a:lumOff val="40000"/>
                  </a:schemeClr>
                </a:solidFill>
              </a:rPr>
              <a:t> se </a:t>
            </a:r>
            <a:r>
              <a:rPr lang="en-US" sz="3200" dirty="0" err="1" smtClean="0">
                <a:solidFill>
                  <a:schemeClr val="accent4">
                    <a:lumMod val="60000"/>
                    <a:lumOff val="40000"/>
                  </a:schemeClr>
                </a:solidFill>
              </a:rPr>
              <a:t>intampla</a:t>
            </a:r>
            <a:r>
              <a:rPr lang="en-US" sz="3200" dirty="0" smtClean="0">
                <a:solidFill>
                  <a:schemeClr val="accent4">
                    <a:lumMod val="60000"/>
                    <a:lumOff val="40000"/>
                  </a:schemeClr>
                </a:solidFill>
              </a:rPr>
              <a:t> de Paste ?</a:t>
            </a:r>
            <a:endParaRPr lang="en-US" sz="3200" dirty="0">
              <a:solidFill>
                <a:schemeClr val="accent4">
                  <a:lumMod val="60000"/>
                  <a:lumOff val="40000"/>
                </a:schemeClr>
              </a:solidFill>
            </a:endParaRPr>
          </a:p>
        </p:txBody>
      </p:sp>
      <p:sp>
        <p:nvSpPr>
          <p:cNvPr id="4" name="Subtitle 3"/>
          <p:cNvSpPr>
            <a:spLocks noGrp="1"/>
          </p:cNvSpPr>
          <p:nvPr>
            <p:ph type="subTitle" idx="1"/>
          </p:nvPr>
        </p:nvSpPr>
        <p:spPr>
          <a:xfrm flipH="1">
            <a:off x="381000" y="1295400"/>
            <a:ext cx="8229600" cy="3276600"/>
          </a:xfrm>
          <a:solidFill>
            <a:schemeClr val="tx1">
              <a:lumMod val="95000"/>
              <a:lumOff val="5000"/>
              <a:alpha val="28000"/>
            </a:schemeClr>
          </a:solidFill>
        </p:spPr>
        <p:txBody>
          <a:bodyPr>
            <a:normAutofit fontScale="55000" lnSpcReduction="20000"/>
          </a:bodyPr>
          <a:lstStyle/>
          <a:p>
            <a:pPr algn="l" eaLnBrk="1" fontAlgn="auto" hangingPunct="1">
              <a:spcAft>
                <a:spcPts val="0"/>
              </a:spcAft>
              <a:defRPr/>
            </a:pPr>
            <a:r>
              <a:rPr lang="en-US" dirty="0" smtClean="0">
                <a:solidFill>
                  <a:schemeClr val="bg1"/>
                </a:solidFill>
                <a:latin typeface="Batang" pitchFamily="18" charset="-127"/>
                <a:ea typeface="Batang" pitchFamily="18" charset="-127"/>
              </a:rPr>
              <a:t>     </a:t>
            </a:r>
            <a:r>
              <a:rPr lang="en-US" sz="4400" i="1" dirty="0" err="1" smtClean="0">
                <a:solidFill>
                  <a:schemeClr val="bg1"/>
                </a:solidFill>
                <a:latin typeface="Arial" pitchFamily="34" charset="0"/>
                <a:ea typeface="Batang" pitchFamily="18" charset="-127"/>
                <a:cs typeface="Arial" pitchFamily="34" charset="0"/>
              </a:rPr>
              <a:t>Obiectul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acestei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sarbatori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crestine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este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amintirea</a:t>
            </a:r>
            <a:r>
              <a:rPr lang="en-US" sz="4400" i="1" dirty="0" smtClean="0">
                <a:solidFill>
                  <a:schemeClr val="bg1"/>
                </a:solidFill>
                <a:latin typeface="Arial" pitchFamily="34" charset="0"/>
                <a:ea typeface="Batang" pitchFamily="18" charset="-127"/>
                <a:cs typeface="Arial" pitchFamily="34" charset="0"/>
              </a:rPr>
              <a:t> vie a </a:t>
            </a:r>
            <a:r>
              <a:rPr lang="en-US" sz="4400" i="1" dirty="0" err="1" smtClean="0">
                <a:solidFill>
                  <a:schemeClr val="bg1"/>
                </a:solidFill>
                <a:latin typeface="Arial" pitchFamily="34" charset="0"/>
                <a:ea typeface="Batang" pitchFamily="18" charset="-127"/>
                <a:cs typeface="Arial" pitchFamily="34" charset="0"/>
              </a:rPr>
              <a:t>patimii</a:t>
            </a:r>
            <a:r>
              <a:rPr lang="en-US" sz="4400" i="1" dirty="0" smtClean="0">
                <a:solidFill>
                  <a:schemeClr val="bg1"/>
                </a:solidFill>
                <a:latin typeface="Arial" pitchFamily="34" charset="0"/>
                <a:ea typeface="Batang" pitchFamily="18" charset="-127"/>
                <a:cs typeface="Arial" pitchFamily="34" charset="0"/>
              </a:rPr>
              <a:t>, a </a:t>
            </a:r>
            <a:r>
              <a:rPr lang="en-US" sz="4400" i="1" dirty="0" err="1" smtClean="0">
                <a:solidFill>
                  <a:schemeClr val="bg1"/>
                </a:solidFill>
                <a:latin typeface="Arial" pitchFamily="34" charset="0"/>
                <a:ea typeface="Batang" pitchFamily="18" charset="-127"/>
                <a:cs typeface="Arial" pitchFamily="34" charset="0"/>
              </a:rPr>
              <a:t>mortii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a </a:t>
            </a:r>
            <a:r>
              <a:rPr lang="en-US" sz="4400" i="1" dirty="0" err="1" smtClean="0">
                <a:solidFill>
                  <a:schemeClr val="bg1"/>
                </a:solidFill>
                <a:latin typeface="Arial" pitchFamily="34" charset="0"/>
                <a:ea typeface="Batang" pitchFamily="18" charset="-127"/>
                <a:cs typeface="Arial" pitchFamily="34" charset="0"/>
              </a:rPr>
              <a:t>invierii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lui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Iisus</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Hristos</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Sarbatoarea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Pastelui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sarbatoarea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luminii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a </a:t>
            </a:r>
            <a:r>
              <a:rPr lang="en-US" sz="4400" i="1" dirty="0" err="1" smtClean="0">
                <a:solidFill>
                  <a:schemeClr val="bg1"/>
                </a:solidFill>
                <a:latin typeface="Arial" pitchFamily="34" charset="0"/>
                <a:ea typeface="Batang" pitchFamily="18" charset="-127"/>
                <a:cs typeface="Arial" pitchFamily="34" charset="0"/>
              </a:rPr>
              <a:t>bucuriei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-a </a:t>
            </a:r>
            <a:r>
              <a:rPr lang="en-US" sz="4400" i="1" dirty="0" err="1" smtClean="0">
                <a:solidFill>
                  <a:schemeClr val="bg1"/>
                </a:solidFill>
                <a:latin typeface="Arial" pitchFamily="34" charset="0"/>
                <a:ea typeface="Batang" pitchFamily="18" charset="-127"/>
                <a:cs typeface="Arial" pitchFamily="34" charset="0"/>
              </a:rPr>
              <a:t>pastrat</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pana</a:t>
            </a:r>
            <a:r>
              <a:rPr lang="en-US" sz="4400" i="1" dirty="0" smtClean="0">
                <a:solidFill>
                  <a:schemeClr val="bg1"/>
                </a:solidFill>
                <a:latin typeface="Arial" pitchFamily="34" charset="0"/>
                <a:ea typeface="Batang" pitchFamily="18" charset="-127"/>
                <a:cs typeface="Arial" pitchFamily="34" charset="0"/>
              </a:rPr>
              <a:t> in </a:t>
            </a:r>
            <a:r>
              <a:rPr lang="en-US" sz="4400" i="1" dirty="0" err="1" smtClean="0">
                <a:solidFill>
                  <a:schemeClr val="bg1"/>
                </a:solidFill>
                <a:latin typeface="Arial" pitchFamily="34" charset="0"/>
                <a:ea typeface="Batang" pitchFamily="18" charset="-127"/>
                <a:cs typeface="Arial" pitchFamily="34" charset="0"/>
              </a:rPr>
              <a:t>prezent</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farmecul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semnificatia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fiind</a:t>
            </a:r>
            <a:r>
              <a:rPr lang="en-US" sz="4400" i="1" dirty="0" smtClean="0">
                <a:solidFill>
                  <a:schemeClr val="bg1"/>
                </a:solidFill>
                <a:latin typeface="Arial" pitchFamily="34" charset="0"/>
                <a:ea typeface="Batang" pitchFamily="18" charset="-127"/>
                <a:cs typeface="Arial" pitchFamily="34" charset="0"/>
              </a:rPr>
              <a:t> un moment de </a:t>
            </a:r>
            <a:r>
              <a:rPr lang="en-US" sz="4400" i="1" dirty="0" err="1" smtClean="0">
                <a:solidFill>
                  <a:schemeClr val="bg1"/>
                </a:solidFill>
                <a:latin typeface="Arial" pitchFamily="34" charset="0"/>
                <a:ea typeface="Batang" pitchFamily="18" charset="-127"/>
                <a:cs typeface="Arial" pitchFamily="34" charset="0"/>
              </a:rPr>
              <a:t>liniste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sufleteasca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de </a:t>
            </a:r>
            <a:r>
              <a:rPr lang="en-US" sz="4400" i="1" dirty="0" err="1" smtClean="0">
                <a:solidFill>
                  <a:schemeClr val="bg1"/>
                </a:solidFill>
                <a:latin typeface="Arial" pitchFamily="34" charset="0"/>
                <a:ea typeface="Batang" pitchFamily="18" charset="-127"/>
                <a:cs typeface="Arial" pitchFamily="34" charset="0"/>
              </a:rPr>
              <a:t>apropiere</a:t>
            </a:r>
            <a:r>
              <a:rPr lang="en-US" sz="4400" i="1" dirty="0" smtClean="0">
                <a:solidFill>
                  <a:schemeClr val="bg1"/>
                </a:solidFill>
                <a:latin typeface="Arial" pitchFamily="34" charset="0"/>
                <a:ea typeface="Batang" pitchFamily="18" charset="-127"/>
                <a:cs typeface="Arial" pitchFamily="34" charset="0"/>
              </a:rPr>
              <a:t> de </a:t>
            </a:r>
            <a:r>
              <a:rPr lang="en-US" sz="4400" i="1" dirty="0" err="1" smtClean="0">
                <a:solidFill>
                  <a:schemeClr val="bg1"/>
                </a:solidFill>
                <a:latin typeface="Arial" pitchFamily="34" charset="0"/>
                <a:ea typeface="Batang" pitchFamily="18" charset="-127"/>
                <a:cs typeface="Arial" pitchFamily="34" charset="0"/>
              </a:rPr>
              <a:t>familie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Farmecul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deosebit</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este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dat</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atat</a:t>
            </a:r>
            <a:r>
              <a:rPr lang="en-US" sz="4400" i="1" dirty="0" smtClean="0">
                <a:solidFill>
                  <a:schemeClr val="bg1"/>
                </a:solidFill>
                <a:latin typeface="Arial" pitchFamily="34" charset="0"/>
                <a:ea typeface="Batang" pitchFamily="18" charset="-127"/>
                <a:cs typeface="Arial" pitchFamily="34" charset="0"/>
              </a:rPr>
              <a:t> de </a:t>
            </a:r>
            <a:r>
              <a:rPr lang="en-US" sz="4400" i="1" dirty="0" err="1" smtClean="0">
                <a:solidFill>
                  <a:schemeClr val="bg1"/>
                </a:solidFill>
                <a:latin typeface="Arial" pitchFamily="34" charset="0"/>
                <a:ea typeface="Batang" pitchFamily="18" charset="-127"/>
                <a:cs typeface="Arial" pitchFamily="34" charset="0"/>
              </a:rPr>
              <a:t>semnificatia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religioasa</a:t>
            </a:r>
            <a:r>
              <a:rPr lang="en-US" sz="4400" i="1" dirty="0" smtClean="0">
                <a:solidFill>
                  <a:schemeClr val="bg1"/>
                </a:solidFill>
                <a:latin typeface="Arial" pitchFamily="34" charset="0"/>
                <a:ea typeface="Batang" pitchFamily="18" charset="-127"/>
                <a:cs typeface="Arial" pitchFamily="34" charset="0"/>
              </a:rPr>
              <a:t>, cat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de </a:t>
            </a:r>
            <a:r>
              <a:rPr lang="en-US" sz="4400" i="1" dirty="0" err="1" smtClean="0">
                <a:solidFill>
                  <a:schemeClr val="bg1"/>
                </a:solidFill>
                <a:latin typeface="Arial" pitchFamily="34" charset="0"/>
                <a:ea typeface="Batang" pitchFamily="18" charset="-127"/>
                <a:cs typeface="Arial" pitchFamily="34" charset="0"/>
              </a:rPr>
              <a:t>traditiile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simbolurile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pascale</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oul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vopsit</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iepurasul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masa</a:t>
            </a:r>
            <a:r>
              <a:rPr lang="en-US" sz="4400" i="1" dirty="0" smtClean="0">
                <a:solidFill>
                  <a:schemeClr val="bg1"/>
                </a:solidFill>
                <a:latin typeface="Arial" pitchFamily="34" charset="0"/>
                <a:ea typeface="Batang" pitchFamily="18" charset="-127"/>
                <a:cs typeface="Arial" pitchFamily="34" charset="0"/>
              </a:rPr>
              <a:t> cu </a:t>
            </a:r>
            <a:r>
              <a:rPr lang="en-US" sz="4400" i="1" dirty="0" err="1" smtClean="0">
                <a:solidFill>
                  <a:schemeClr val="bg1"/>
                </a:solidFill>
                <a:latin typeface="Arial" pitchFamily="34" charset="0"/>
                <a:ea typeface="Batang" pitchFamily="18" charset="-127"/>
                <a:cs typeface="Arial" pitchFamily="34" charset="0"/>
              </a:rPr>
              <a:t>mancaruri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traditionale</a:t>
            </a:r>
            <a:r>
              <a:rPr lang="en-US" sz="4400" i="1" dirty="0" smtClean="0">
                <a:solidFill>
                  <a:schemeClr val="bg1"/>
                </a:solidFill>
                <a:latin typeface="Arial" pitchFamily="34" charset="0"/>
                <a:ea typeface="Batang" pitchFamily="18" charset="-127"/>
                <a:cs typeface="Arial" pitchFamily="34" charset="0"/>
              </a:rPr>
              <a:t> de Paste - </a:t>
            </a:r>
            <a:r>
              <a:rPr lang="en-US" sz="4400" i="1" dirty="0" err="1" smtClean="0">
                <a:solidFill>
                  <a:schemeClr val="bg1"/>
                </a:solidFill>
                <a:latin typeface="Arial" pitchFamily="34" charset="0"/>
                <a:ea typeface="Batang" pitchFamily="18" charset="-127"/>
                <a:cs typeface="Arial" pitchFamily="34" charset="0"/>
              </a:rPr>
              <a:t>cozonac</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pasca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miel</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si</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slujba</a:t>
            </a:r>
            <a:r>
              <a:rPr lang="en-US" sz="4400" i="1" dirty="0" smtClean="0">
                <a:solidFill>
                  <a:schemeClr val="bg1"/>
                </a:solidFill>
                <a:latin typeface="Arial" pitchFamily="34" charset="0"/>
                <a:ea typeface="Batang" pitchFamily="18" charset="-127"/>
                <a:cs typeface="Arial" pitchFamily="34" charset="0"/>
              </a:rPr>
              <a:t> de </a:t>
            </a:r>
            <a:r>
              <a:rPr lang="en-US" sz="4400" i="1" dirty="0" err="1" smtClean="0">
                <a:solidFill>
                  <a:schemeClr val="bg1"/>
                </a:solidFill>
                <a:latin typeface="Arial" pitchFamily="34" charset="0"/>
                <a:ea typeface="Batang" pitchFamily="18" charset="-127"/>
                <a:cs typeface="Arial" pitchFamily="34" charset="0"/>
              </a:rPr>
              <a:t>sambata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seara</a:t>
            </a:r>
            <a:r>
              <a:rPr lang="en-US" sz="4400" i="1" dirty="0" smtClean="0">
                <a:solidFill>
                  <a:schemeClr val="bg1"/>
                </a:solidFill>
                <a:latin typeface="Arial" pitchFamily="34" charset="0"/>
                <a:ea typeface="Batang" pitchFamily="18" charset="-127"/>
                <a:cs typeface="Arial" pitchFamily="34" charset="0"/>
              </a:rPr>
              <a:t> cu </a:t>
            </a:r>
            <a:r>
              <a:rPr lang="en-US" sz="4400" i="1" dirty="0" err="1" smtClean="0">
                <a:solidFill>
                  <a:schemeClr val="bg1"/>
                </a:solidFill>
                <a:latin typeface="Arial" pitchFamily="34" charset="0"/>
                <a:ea typeface="Batang" pitchFamily="18" charset="-127"/>
                <a:cs typeface="Arial" pitchFamily="34" charset="0"/>
              </a:rPr>
              <a:t>luarea</a:t>
            </a:r>
            <a:r>
              <a:rPr lang="en-US" sz="4400" i="1" dirty="0" smtClean="0">
                <a:solidFill>
                  <a:schemeClr val="bg1"/>
                </a:solidFill>
                <a:latin typeface="Arial" pitchFamily="34" charset="0"/>
                <a:ea typeface="Batang" pitchFamily="18" charset="-127"/>
                <a:cs typeface="Arial" pitchFamily="34" charset="0"/>
              </a:rPr>
              <a:t> </a:t>
            </a:r>
            <a:r>
              <a:rPr lang="en-US" sz="4400" i="1" dirty="0" err="1" smtClean="0">
                <a:solidFill>
                  <a:schemeClr val="bg1"/>
                </a:solidFill>
                <a:latin typeface="Arial" pitchFamily="34" charset="0"/>
                <a:ea typeface="Batang" pitchFamily="18" charset="-127"/>
                <a:cs typeface="Arial" pitchFamily="34" charset="0"/>
              </a:rPr>
              <a:t>luminii</a:t>
            </a:r>
            <a:r>
              <a:rPr lang="en-US" sz="4400" i="1" dirty="0" smtClean="0">
                <a:solidFill>
                  <a:schemeClr val="bg1"/>
                </a:solidFill>
                <a:latin typeface="Arial" pitchFamily="34" charset="0"/>
                <a:ea typeface="Batang" pitchFamily="18" charset="-127"/>
                <a:cs typeface="Arial" pitchFamily="34" charset="0"/>
              </a:rPr>
              <a:t>.</a:t>
            </a:r>
            <a:br>
              <a:rPr lang="en-US" sz="4400" i="1" dirty="0" smtClean="0">
                <a:solidFill>
                  <a:schemeClr val="bg1"/>
                </a:solidFill>
                <a:latin typeface="Arial" pitchFamily="34" charset="0"/>
                <a:ea typeface="Batang" pitchFamily="18" charset="-127"/>
                <a:cs typeface="Arial" pitchFamily="34" charset="0"/>
              </a:rPr>
            </a:br>
            <a:r>
              <a:rPr lang="en-US" dirty="0" smtClean="0">
                <a:solidFill>
                  <a:schemeClr val="bg1"/>
                </a:solidFill>
                <a:latin typeface="Batang" pitchFamily="18" charset="-127"/>
                <a:ea typeface="Batang" pitchFamily="18" charset="-127"/>
              </a:rPr>
              <a:t/>
            </a:r>
            <a:br>
              <a:rPr lang="en-US" dirty="0" smtClean="0">
                <a:solidFill>
                  <a:schemeClr val="bg1"/>
                </a:solidFill>
                <a:latin typeface="Batang" pitchFamily="18" charset="-127"/>
                <a:ea typeface="Batang" pitchFamily="18" charset="-127"/>
              </a:rPr>
            </a:br>
            <a:endParaRPr lang="en-US" dirty="0">
              <a:solidFill>
                <a:schemeClr val="bg1"/>
              </a:solidFill>
              <a:latin typeface="Batang" pitchFamily="18" charset="-127"/>
              <a:ea typeface="Batang" pitchFamily="18" charset="-127"/>
            </a:endParaRPr>
          </a:p>
        </p:txBody>
      </p:sp>
      <p:pic>
        <p:nvPicPr>
          <p:cNvPr id="3074" name="Picture 2" descr="C:\Users\Ruben\AppData\Local\Microsoft\Windows\Temporary Internet Files\Content.IE5\WFBPJEEU\MC900410637[1].wmf"/>
          <p:cNvPicPr>
            <a:picLocks noChangeAspect="1" noChangeArrowheads="1"/>
          </p:cNvPicPr>
          <p:nvPr/>
        </p:nvPicPr>
        <p:blipFill>
          <a:blip r:embed="rId4" cstate="print"/>
          <a:srcRect/>
          <a:stretch>
            <a:fillRect/>
          </a:stretch>
        </p:blipFill>
        <p:spPr bwMode="auto">
          <a:xfrm>
            <a:off x="3276600" y="3962400"/>
            <a:ext cx="2201863" cy="2374900"/>
          </a:xfrm>
          <a:prstGeom prst="rect">
            <a:avLst/>
          </a:prstGeom>
          <a:noFill/>
          <a:ln w="9525">
            <a:noFill/>
            <a:miter lim="800000"/>
            <a:headEnd/>
            <a:tailEnd/>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2" presetClass="entr" presetSubtype="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3" presetClass="entr" presetSubtype="16" fill="hold" nodeType="after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500" fill="hold"/>
                                        <p:tgtEl>
                                          <p:spTgt spid="3074"/>
                                        </p:tgtEl>
                                        <p:attrNameLst>
                                          <p:attrName>ppt_w</p:attrName>
                                        </p:attrNameLst>
                                      </p:cBhvr>
                                      <p:tavLst>
                                        <p:tav tm="0">
                                          <p:val>
                                            <p:fltVal val="0"/>
                                          </p:val>
                                        </p:tav>
                                        <p:tav tm="100000">
                                          <p:val>
                                            <p:strVal val="#ppt_w"/>
                                          </p:val>
                                        </p:tav>
                                      </p:tavLst>
                                    </p:anim>
                                    <p:anim calcmode="lin" valueType="num">
                                      <p:cBhvr>
                                        <p:cTn id="21" dur="500" fill="hold"/>
                                        <p:tgtEl>
                                          <p:spTgt spid="30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llpaper-paste-3.jpg"/>
          <p:cNvPicPr>
            <a:picLocks noChangeAspect="1"/>
          </p:cNvPicPr>
          <p:nvPr/>
        </p:nvPicPr>
        <p:blipFill>
          <a:blip r:embed="rId2" cstate="print"/>
          <a:stretch>
            <a:fillRect/>
          </a:stretch>
        </p:blipFill>
        <p:spPr>
          <a:xfrm>
            <a:off x="0" y="-381000"/>
            <a:ext cx="9448800" cy="7239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itle 4"/>
          <p:cNvSpPr>
            <a:spLocks noGrp="1"/>
          </p:cNvSpPr>
          <p:nvPr>
            <p:ph type="title"/>
          </p:nvPr>
        </p:nvSpPr>
        <p:spPr>
          <a:xfrm>
            <a:off x="457200" y="0"/>
            <a:ext cx="7467600" cy="685800"/>
          </a:xfrm>
        </p:spPr>
        <p:txBody>
          <a:bodyPr/>
          <a:lstStyle/>
          <a:p>
            <a:pPr algn="ctr" fontAlgn="auto">
              <a:spcAft>
                <a:spcPts val="0"/>
              </a:spcAft>
              <a:defRPr/>
            </a:pPr>
            <a:r>
              <a:rPr lang="en-US" sz="3600" dirty="0" err="1" smtClean="0"/>
              <a:t>Obiceiuri</a:t>
            </a:r>
            <a:r>
              <a:rPr lang="en-US" sz="3600" dirty="0" smtClean="0"/>
              <a:t> de </a:t>
            </a:r>
            <a:r>
              <a:rPr lang="en-US" sz="3600" dirty="0" err="1" smtClean="0"/>
              <a:t>Pasti</a:t>
            </a:r>
            <a:endParaRPr lang="en-US" sz="3600" dirty="0"/>
          </a:p>
        </p:txBody>
      </p:sp>
      <p:sp>
        <p:nvSpPr>
          <p:cNvPr id="6" name="Content Placeholder 5"/>
          <p:cNvSpPr>
            <a:spLocks noGrp="1"/>
          </p:cNvSpPr>
          <p:nvPr>
            <p:ph sz="quarter" idx="1"/>
          </p:nvPr>
        </p:nvSpPr>
        <p:spPr>
          <a:xfrm>
            <a:off x="457200" y="1143000"/>
            <a:ext cx="8382000" cy="5330825"/>
          </a:xfrm>
        </p:spPr>
        <p:txBody>
          <a:bodyPr>
            <a:normAutofit lnSpcReduction="10000"/>
          </a:bodyPr>
          <a:lstStyle/>
          <a:p>
            <a:pPr marL="274320" indent="-274320" fontAlgn="auto">
              <a:spcAft>
                <a:spcPts val="0"/>
              </a:spcAft>
              <a:buFont typeface="Wingdings"/>
              <a:buChar char=""/>
              <a:defRPr/>
            </a:pPr>
            <a:r>
              <a:rPr lang="vi-VN" dirty="0" smtClean="0"/>
              <a:t>Cel mai răspândit obicei creștin de Paști este vopsirea de ouă roșii, a căror prezență este obligatorie pe masa de Paști, deși în prezent se vopsesc ouă și de alte culori (verzi, albastre, galbene etc.). În folclorul românesc există mai multe legende creștine care explică de ce se înroșesc ouă de Paști și de ce ele au devenit simbolul sărbatorii Învierii Domnului. Una dintre ele relatează că Maica Domnului, care venise să-și plângă fiul răstignit, a așezat coșul cu ouă lângă cruce și acestea au fost înroșite de sângele care picura din rănile lui Iisus.</a:t>
            </a:r>
          </a:p>
          <a:p>
            <a:pPr marL="274320" indent="-274320" fontAlgn="auto">
              <a:spcAft>
                <a:spcPts val="0"/>
              </a:spcAft>
              <a:buFont typeface="Wingdings"/>
              <a:buChar char=""/>
              <a:defRPr/>
            </a:pPr>
            <a:r>
              <a:rPr lang="vi-VN" dirty="0" smtClean="0"/>
              <a:t>Cu ocazia sărbătorilor Pascale gospodinele prepară și alte mâncăruri tradiționale: pască, cozonac, drob.</a:t>
            </a:r>
          </a:p>
          <a:p>
            <a:pPr marL="274320" indent="-274320" fontAlgn="auto">
              <a:spcAft>
                <a:spcPts val="0"/>
              </a:spcAft>
              <a:buFont typeface="Wingdings"/>
              <a:buChar char=""/>
              <a:defRPr/>
            </a:pPr>
            <a:r>
              <a:rPr lang="vi-VN" dirty="0" smtClean="0"/>
              <a:t>Unele obiceiuri asociate acestei sărbători, cum ar fi iepurașul de Paști sau căutarea ouălor colorate s-au răspândit și printre necreștini.</a:t>
            </a:r>
          </a:p>
          <a:p>
            <a:pPr marL="274320" indent="-274320" fontAlgn="auto">
              <a:spcAft>
                <a:spcPts val="0"/>
              </a:spcAft>
              <a:buFont typeface="Wingdings"/>
              <a:buChar char=""/>
              <a:defRPr/>
            </a:pPr>
            <a:endParaRPr lang="en-US" dirty="0"/>
          </a:p>
        </p:txBody>
      </p:sp>
      <p:pic>
        <p:nvPicPr>
          <p:cNvPr id="28677" name="Picture 2" descr="C:\Users\Filip\AppData\Local\Microsoft\Windows\Temporary Internet Files\Content.IE5\E0PF1TMP\MP900449129[1].jpg"/>
          <p:cNvPicPr>
            <a:picLocks noChangeAspect="1" noChangeArrowheads="1"/>
          </p:cNvPicPr>
          <p:nvPr/>
        </p:nvPicPr>
        <p:blipFill>
          <a:blip r:embed="rId3" cstate="print"/>
          <a:srcRect/>
          <a:stretch>
            <a:fillRect/>
          </a:stretch>
        </p:blipFill>
        <p:spPr bwMode="auto">
          <a:xfrm>
            <a:off x="7696200" y="-304800"/>
            <a:ext cx="1676400" cy="1311275"/>
          </a:xfrm>
          <a:prstGeom prst="rect">
            <a:avLst/>
          </a:prstGeom>
          <a:noFill/>
          <a:ln w="9525">
            <a:noFill/>
            <a:miter lim="800000"/>
            <a:headEnd/>
            <a:tailEnd/>
          </a:ln>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par>
                          <p:cTn id="8" fill="hold">
                            <p:stCondLst>
                              <p:cond delay="2000"/>
                            </p:stCondLst>
                            <p:childTnLst>
                              <p:par>
                                <p:cTn id="9" presetID="18" presetClass="entr" presetSubtype="12"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strips(downLeft)">
                                      <p:cBhvr>
                                        <p:cTn id="11" dur="500"/>
                                        <p:tgtEl>
                                          <p:spTgt spid="6">
                                            <p:txEl>
                                              <p:pRg st="0" end="0"/>
                                            </p:txEl>
                                          </p:spTgt>
                                        </p:tgtEl>
                                      </p:cBhvr>
                                    </p:animEffect>
                                  </p:childTnLst>
                                </p:cTn>
                              </p:par>
                              <p:par>
                                <p:cTn id="12" presetID="18" presetClass="entr" presetSubtype="12"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strips(downLeft)">
                                      <p:cBhvr>
                                        <p:cTn id="14" dur="500"/>
                                        <p:tgtEl>
                                          <p:spTgt spid="6">
                                            <p:txEl>
                                              <p:pRg st="1" end="1"/>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Lef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914400" y="512763"/>
            <a:ext cx="7772400" cy="91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i="1" u="sng" smtClean="0">
                <a:solidFill>
                  <a:srgbClr val="0070C0"/>
                </a:solidFill>
                <a:latin typeface="Adobe Jenson Pro"/>
              </a:rPr>
              <a:t>Durata</a:t>
            </a:r>
            <a:endParaRPr lang="ro-RO" i="1" u="sng" smtClean="0">
              <a:solidFill>
                <a:srgbClr val="0070C0"/>
              </a:solidFill>
              <a:latin typeface="Adobe Jenson Pro"/>
            </a:endParaRPr>
          </a:p>
        </p:txBody>
      </p:sp>
      <p:sp>
        <p:nvSpPr>
          <p:cNvPr id="3" name="Content Placeholder 2"/>
          <p:cNvSpPr>
            <a:spLocks noGrp="1"/>
          </p:cNvSpPr>
          <p:nvPr>
            <p:ph idx="1"/>
          </p:nvPr>
        </p:nvSpPr>
        <p:spPr>
          <a:xfrm>
            <a:off x="685800" y="1784350"/>
            <a:ext cx="8001000" cy="4572000"/>
          </a:xfrm>
        </p:spPr>
        <p:txBody>
          <a:bodyPr/>
          <a:lstStyle/>
          <a:p>
            <a:pPr eaLnBrk="1" fontAlgn="auto" hangingPunct="1">
              <a:spcAft>
                <a:spcPts val="0"/>
              </a:spcAft>
              <a:buFont typeface="Arial" pitchFamily="34" charset="0"/>
              <a:buNone/>
              <a:defRPr/>
            </a:pPr>
            <a:r>
              <a:rPr lang="en-US" dirty="0" smtClean="0">
                <a:solidFill>
                  <a:schemeClr val="bg2">
                    <a:lumMod val="50000"/>
                  </a:schemeClr>
                </a:solidFill>
              </a:rPr>
              <a:t>        </a:t>
            </a:r>
            <a:r>
              <a:rPr lang="vi-VN" dirty="0" smtClean="0">
                <a:solidFill>
                  <a:schemeClr val="bg2">
                    <a:lumMod val="50000"/>
                  </a:schemeClr>
                </a:solidFill>
              </a:rPr>
              <a:t>Paștele creștin are o durată de 40 de zile, cuprinse între sărbătoarea Învierii Domnului (prima duminică de Paști) și sărbătoarea Înălțarii Domnului, care se celebrează la 40 de zile de la Înviere, într-o zi de joi. Primele 3 din cele 40 de zile pascale sunt zile de mare sărbătoare.</a:t>
            </a:r>
            <a:endParaRPr lang="ro-RO" dirty="0">
              <a:solidFill>
                <a:schemeClr val="bg2">
                  <a:lumMod val="50000"/>
                </a:schemeClr>
              </a:solidFill>
            </a:endParaRPr>
          </a:p>
        </p:txBody>
      </p:sp>
      <p:pic>
        <p:nvPicPr>
          <p:cNvPr id="1027" name="Picture 3" descr="C:\Users\Ruben\AppData\Local\Microsoft\Windows\Temporary Internet Files\Content.IE5\2T6I9I0B\MC900245621[1].wmf"/>
          <p:cNvPicPr>
            <a:picLocks noChangeAspect="1" noChangeArrowheads="1"/>
          </p:cNvPicPr>
          <p:nvPr/>
        </p:nvPicPr>
        <p:blipFill>
          <a:blip r:embed="rId2" cstate="print"/>
          <a:srcRect/>
          <a:stretch>
            <a:fillRect/>
          </a:stretch>
        </p:blipFill>
        <p:spPr bwMode="auto">
          <a:xfrm>
            <a:off x="6934200" y="5029200"/>
            <a:ext cx="1274763" cy="116205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strips(downLeft)">
                                      <p:cBhvr>
                                        <p:cTn id="11" dur="500"/>
                                        <p:tgtEl>
                                          <p:spTgt spid="10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9.jpeg"/></Relationships>
</file>

<file path=ppt/theme/_rels/them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image" Target="../media/image20.jpeg"/></Relationships>
</file>

<file path=ppt/theme/_rels/theme4.xml.rels><?xml version="1.0" encoding="UTF-8" standalone="yes"?>
<Relationships xmlns="http://schemas.openxmlformats.org/package/2006/relationships"><Relationship Id="rId1" Type="http://schemas.openxmlformats.org/officeDocument/2006/relationships/image" Target="../media/image22.jpeg"/></Relationships>
</file>

<file path=ppt/theme/theme1.xml><?xml version="1.0" encoding="utf-8"?>
<a:theme xmlns:a="http://schemas.openxmlformats.org/drawingml/2006/main" name="Theme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4.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Theme4</Template>
  <TotalTime>220</TotalTime>
  <Words>750</Words>
  <Application>Microsoft Office PowerPoint</Application>
  <PresentationFormat>On-screen Show (4:3)</PresentationFormat>
  <Paragraphs>29</Paragraphs>
  <Slides>10</Slides>
  <Notes>1</Notes>
  <HiddenSlides>0</HiddenSlides>
  <MMClips>1</MMClips>
  <ScaleCrop>false</ScaleCrop>
  <HeadingPairs>
    <vt:vector size="6" baseType="variant">
      <vt:variant>
        <vt:lpstr>Fonts Used</vt:lpstr>
      </vt:variant>
      <vt:variant>
        <vt:i4>15</vt:i4>
      </vt:variant>
      <vt:variant>
        <vt:lpstr>Theme</vt:lpstr>
      </vt:variant>
      <vt:variant>
        <vt:i4>4</vt:i4>
      </vt:variant>
      <vt:variant>
        <vt:lpstr>Slide Titles</vt:lpstr>
      </vt:variant>
      <vt:variant>
        <vt:i4>10</vt:i4>
      </vt:variant>
    </vt:vector>
  </HeadingPairs>
  <TitlesOfParts>
    <vt:vector size="29" baseType="lpstr">
      <vt:lpstr>Arial</vt:lpstr>
      <vt:lpstr>Calibri</vt:lpstr>
      <vt:lpstr>Lucida Sans</vt:lpstr>
      <vt:lpstr>Book Antiqua</vt:lpstr>
      <vt:lpstr>Wingdings 2</vt:lpstr>
      <vt:lpstr>Wingdings</vt:lpstr>
      <vt:lpstr>Wingdings 3</vt:lpstr>
      <vt:lpstr>Franklin Gothic Medium</vt:lpstr>
      <vt:lpstr>Franklin Gothic Book</vt:lpstr>
      <vt:lpstr>Century Schoolbook</vt:lpstr>
      <vt:lpstr>Times New Roman</vt:lpstr>
      <vt:lpstr>Comic Sans MS</vt:lpstr>
      <vt:lpstr>Tahoma</vt:lpstr>
      <vt:lpstr>Batang</vt:lpstr>
      <vt:lpstr>Adobe Jenson Pro</vt:lpstr>
      <vt:lpstr>Theme4</vt:lpstr>
      <vt:lpstr>Apex</vt:lpstr>
      <vt:lpstr>Trek</vt:lpstr>
      <vt:lpstr>Oriel</vt:lpstr>
      <vt:lpstr>Pastele</vt:lpstr>
      <vt:lpstr>Pastele</vt:lpstr>
      <vt:lpstr> </vt:lpstr>
      <vt:lpstr>Etimologie</vt:lpstr>
      <vt:lpstr>Etimologie (2)</vt:lpstr>
      <vt:lpstr>Etimologie (3)</vt:lpstr>
      <vt:lpstr>Ce se intampla de Paste ?</vt:lpstr>
      <vt:lpstr>Obiceiuri de Pasti</vt:lpstr>
      <vt:lpstr>Durata</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Pastele</dc:title>
  <dc:creator>Filip</dc:creator>
  <cp:lastModifiedBy>Filip</cp:lastModifiedBy>
  <cp:revision>27</cp:revision>
  <dcterms:created xsi:type="dcterms:W3CDTF">2006-08-16T00:00:00Z</dcterms:created>
  <dcterms:modified xsi:type="dcterms:W3CDTF">2011-06-02T15:33:54Z</dcterms:modified>
</cp:coreProperties>
</file>